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26.jpg" ContentType="image/png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7" r:id="rId5"/>
    <p:sldId id="281" r:id="rId6"/>
    <p:sldId id="282" r:id="rId7"/>
    <p:sldId id="283" r:id="rId8"/>
    <p:sldId id="287" r:id="rId9"/>
    <p:sldId id="270" r:id="rId10"/>
    <p:sldId id="276" r:id="rId11"/>
    <p:sldId id="277" r:id="rId12"/>
    <p:sldId id="278" r:id="rId13"/>
    <p:sldId id="280" r:id="rId14"/>
    <p:sldId id="279" r:id="rId15"/>
    <p:sldId id="272" r:id="rId16"/>
    <p:sldId id="273" r:id="rId17"/>
    <p:sldId id="274" r:id="rId18"/>
    <p:sldId id="275" r:id="rId19"/>
    <p:sldId id="284" r:id="rId20"/>
    <p:sldId id="285" r:id="rId21"/>
    <p:sldId id="286" r:id="rId22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11111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6395" autoAdjust="0"/>
  </p:normalViewPr>
  <p:slideViewPr>
    <p:cSldViewPr>
      <p:cViewPr>
        <p:scale>
          <a:sx n="70" d="100"/>
          <a:sy n="70" d="100"/>
        </p:scale>
        <p:origin x="-582" y="-18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slide" Target="../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slide" Target="../slides/slide14.xml"/><Relationship Id="rId1" Type="http://schemas.openxmlformats.org/officeDocument/2006/relationships/slide" Target="../slides/slide13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slide" Target="../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0EC57B-674E-4FE8-8896-6B52C43DFD1E}" type="doc">
      <dgm:prSet loTypeId="urn:microsoft.com/office/officeart/2005/8/layout/vList4" loCatId="pictur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F88007A0-5037-41EA-9AA7-2607256B9A07}">
      <dgm:prSet phldrT="[Texto]"/>
      <dgm:spPr/>
      <dgm:t>
        <a:bodyPr/>
        <a:lstStyle/>
        <a:p>
          <a:r>
            <a:rPr lang="es-ES" dirty="0" smtClean="0">
              <a:latin typeface="Silkscreen" pitchFamily="2" charset="0"/>
            </a:rPr>
            <a:t>¿QuE QUERIAMOS HACER?</a:t>
          </a:r>
          <a:endParaRPr lang="es-ES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F435E3DD-C00E-4E20-8936-23D2BDC4EBA5}" type="parTrans" cxnId="{22CA8F76-294C-469E-94B8-DA9F95D179D4}">
      <dgm:prSet/>
      <dgm:spPr/>
      <dgm:t>
        <a:bodyPr/>
        <a:lstStyle/>
        <a:p>
          <a:endParaRPr lang="es-ES"/>
        </a:p>
      </dgm:t>
    </dgm:pt>
    <dgm:pt modelId="{B92DA0B6-52CA-4965-9B45-063C6FDD44CE}" type="sibTrans" cxnId="{22CA8F76-294C-469E-94B8-DA9F95D179D4}">
      <dgm:prSet/>
      <dgm:spPr/>
      <dgm:t>
        <a:bodyPr/>
        <a:lstStyle/>
        <a:p>
          <a:endParaRPr lang="es-ES"/>
        </a:p>
      </dgm:t>
    </dgm:pt>
    <dgm:pt modelId="{8BE29169-79B5-4FBF-A845-D2DAFB70735B}">
      <dgm:prSet phldrT="[Texto]"/>
      <dgm:spPr/>
      <dgm:t>
        <a:bodyPr/>
        <a:lstStyle/>
        <a:p>
          <a:r>
            <a:rPr lang="es-ES" dirty="0" smtClean="0">
              <a:latin typeface="Silkscreen" pitchFamily="2" charset="0"/>
            </a:rPr>
            <a:t>¿QuE HEMOS HECHO?</a:t>
          </a:r>
          <a:endParaRPr lang="es-ES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B5A7CB55-D311-4D74-804D-72A22A191BBB}" type="parTrans" cxnId="{02FBA51C-786B-4758-A748-F0155ACE708D}">
      <dgm:prSet/>
      <dgm:spPr/>
      <dgm:t>
        <a:bodyPr/>
        <a:lstStyle/>
        <a:p>
          <a:endParaRPr lang="es-ES"/>
        </a:p>
      </dgm:t>
    </dgm:pt>
    <dgm:pt modelId="{B8D4B9A4-2F0A-44EF-8945-96DE090176CC}" type="sibTrans" cxnId="{02FBA51C-786B-4758-A748-F0155ACE708D}">
      <dgm:prSet/>
      <dgm:spPr/>
      <dgm:t>
        <a:bodyPr/>
        <a:lstStyle/>
        <a:p>
          <a:endParaRPr lang="es-ES"/>
        </a:p>
      </dgm:t>
    </dgm:pt>
    <dgm:pt modelId="{072C13FC-031D-467C-BC39-99471F735E3F}">
      <dgm:prSet phldrT="[Texto]"/>
      <dgm:spPr/>
      <dgm:t>
        <a:bodyPr/>
        <a:lstStyle/>
        <a:p>
          <a:r>
            <a:rPr lang="es-ES" dirty="0" smtClean="0">
              <a:latin typeface="Silkscreen" pitchFamily="2" charset="0"/>
            </a:rPr>
            <a:t>RESULTADO FINAL</a:t>
          </a:r>
          <a:endParaRPr lang="es-ES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E574983-256D-4F3C-A3E3-3A100EB59E63}" type="parTrans" cxnId="{A3C75918-C24E-4DDC-A67A-2389949B8640}">
      <dgm:prSet/>
      <dgm:spPr/>
      <dgm:t>
        <a:bodyPr/>
        <a:lstStyle/>
        <a:p>
          <a:endParaRPr lang="es-ES"/>
        </a:p>
      </dgm:t>
    </dgm:pt>
    <dgm:pt modelId="{9FDE313A-FD4F-4CC9-918C-3429F042B1A1}" type="sibTrans" cxnId="{A3C75918-C24E-4DDC-A67A-2389949B8640}">
      <dgm:prSet/>
      <dgm:spPr/>
      <dgm:t>
        <a:bodyPr/>
        <a:lstStyle/>
        <a:p>
          <a:endParaRPr lang="es-ES"/>
        </a:p>
      </dgm:t>
    </dgm:pt>
    <dgm:pt modelId="{B705D4B5-F2B1-4EC7-BF51-525E30F7D56F}" type="pres">
      <dgm:prSet presAssocID="{600EC57B-674E-4FE8-8896-6B52C43DFD1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CA92E0A-CC08-4DE1-A8C9-E7D418C69A09}" type="pres">
      <dgm:prSet presAssocID="{F88007A0-5037-41EA-9AA7-2607256B9A07}" presName="comp" presStyleCnt="0"/>
      <dgm:spPr/>
    </dgm:pt>
    <dgm:pt modelId="{4D53AA2F-2469-4791-8DC0-C2094EC39BFC}" type="pres">
      <dgm:prSet presAssocID="{F88007A0-5037-41EA-9AA7-2607256B9A07}" presName="box" presStyleLbl="node1" presStyleIdx="0" presStyleCnt="3" custLinFactNeighborX="2283"/>
      <dgm:spPr/>
      <dgm:t>
        <a:bodyPr/>
        <a:lstStyle/>
        <a:p>
          <a:endParaRPr lang="es-ES"/>
        </a:p>
      </dgm:t>
    </dgm:pt>
    <dgm:pt modelId="{02538817-3C1E-4D63-846B-AE3167C52EB3}" type="pres">
      <dgm:prSet presAssocID="{F88007A0-5037-41EA-9AA7-2607256B9A07}" presName="img" presStyleLbl="fgImgPlace1" presStyleIdx="0" presStyleCnt="3" custFlipHor="1" custScaleX="22151" custScaleY="26582"/>
      <dgm:spPr/>
    </dgm:pt>
    <dgm:pt modelId="{9988CE8C-374B-4A6F-983B-9EC42EC80626}" type="pres">
      <dgm:prSet presAssocID="{F88007A0-5037-41EA-9AA7-2607256B9A07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F75B92-4434-457E-84C8-C8909A81209C}" type="pres">
      <dgm:prSet presAssocID="{B92DA0B6-52CA-4965-9B45-063C6FDD44CE}" presName="spacer" presStyleCnt="0"/>
      <dgm:spPr/>
    </dgm:pt>
    <dgm:pt modelId="{2F91B05B-047B-40ED-B12B-1D91F74819BD}" type="pres">
      <dgm:prSet presAssocID="{8BE29169-79B5-4FBF-A845-D2DAFB70735B}" presName="comp" presStyleCnt="0"/>
      <dgm:spPr/>
    </dgm:pt>
    <dgm:pt modelId="{E7399BF6-8072-4648-85CE-BF6988EF78C3}" type="pres">
      <dgm:prSet presAssocID="{8BE29169-79B5-4FBF-A845-D2DAFB70735B}" presName="box" presStyleLbl="node1" presStyleIdx="1" presStyleCnt="3"/>
      <dgm:spPr/>
      <dgm:t>
        <a:bodyPr/>
        <a:lstStyle/>
        <a:p>
          <a:endParaRPr lang="es-ES"/>
        </a:p>
      </dgm:t>
    </dgm:pt>
    <dgm:pt modelId="{3E12DA59-0500-461E-8EDB-4858CA6868F3}" type="pres">
      <dgm:prSet presAssocID="{8BE29169-79B5-4FBF-A845-D2DAFB70735B}" presName="img" presStyleLbl="fgImgPlace1" presStyleIdx="1" presStyleCnt="3" custScaleX="22151" custScaleY="26582"/>
      <dgm:spPr/>
    </dgm:pt>
    <dgm:pt modelId="{2089C518-C3A6-4860-973E-ABFDEC3B71C2}" type="pres">
      <dgm:prSet presAssocID="{8BE29169-79B5-4FBF-A845-D2DAFB70735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4F2423-A1B4-4747-948B-52D11E5960D0}" type="pres">
      <dgm:prSet presAssocID="{B8D4B9A4-2F0A-44EF-8945-96DE090176CC}" presName="spacer" presStyleCnt="0"/>
      <dgm:spPr/>
    </dgm:pt>
    <dgm:pt modelId="{2461D919-6499-425C-B4EE-8A0E69D5E4C2}" type="pres">
      <dgm:prSet presAssocID="{072C13FC-031D-467C-BC39-99471F735E3F}" presName="comp" presStyleCnt="0"/>
      <dgm:spPr/>
    </dgm:pt>
    <dgm:pt modelId="{7758578C-8218-4422-8546-11F3B46DB535}" type="pres">
      <dgm:prSet presAssocID="{072C13FC-031D-467C-BC39-99471F735E3F}" presName="box" presStyleLbl="node1" presStyleIdx="2" presStyleCnt="3"/>
      <dgm:spPr/>
      <dgm:t>
        <a:bodyPr/>
        <a:lstStyle/>
        <a:p>
          <a:endParaRPr lang="es-ES"/>
        </a:p>
      </dgm:t>
    </dgm:pt>
    <dgm:pt modelId="{40CBAC6B-1579-4760-AB84-07E3757B8127}" type="pres">
      <dgm:prSet presAssocID="{072C13FC-031D-467C-BC39-99471F735E3F}" presName="img" presStyleLbl="fgImgPlace1" presStyleIdx="2" presStyleCnt="3" custScaleX="22151" custScaleY="26582"/>
      <dgm:spPr/>
    </dgm:pt>
    <dgm:pt modelId="{F87411DB-91FF-47B8-A015-382C106662EF}" type="pres">
      <dgm:prSet presAssocID="{072C13FC-031D-467C-BC39-99471F735E3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2CA8F76-294C-469E-94B8-DA9F95D179D4}" srcId="{600EC57B-674E-4FE8-8896-6B52C43DFD1E}" destId="{F88007A0-5037-41EA-9AA7-2607256B9A07}" srcOrd="0" destOrd="0" parTransId="{F435E3DD-C00E-4E20-8936-23D2BDC4EBA5}" sibTransId="{B92DA0B6-52CA-4965-9B45-063C6FDD44CE}"/>
    <dgm:cxn modelId="{F1110B94-B7A0-4468-90E8-714B85A11D3D}" type="presOf" srcId="{600EC57B-674E-4FE8-8896-6B52C43DFD1E}" destId="{B705D4B5-F2B1-4EC7-BF51-525E30F7D56F}" srcOrd="0" destOrd="0" presId="urn:microsoft.com/office/officeart/2005/8/layout/vList4"/>
    <dgm:cxn modelId="{324BC09D-3F0F-49FF-93BF-D7BC709A15FF}" type="presOf" srcId="{F88007A0-5037-41EA-9AA7-2607256B9A07}" destId="{9988CE8C-374B-4A6F-983B-9EC42EC80626}" srcOrd="1" destOrd="0" presId="urn:microsoft.com/office/officeart/2005/8/layout/vList4"/>
    <dgm:cxn modelId="{92111824-9B0C-487D-A7B6-710E35085B0A}" type="presOf" srcId="{8BE29169-79B5-4FBF-A845-D2DAFB70735B}" destId="{E7399BF6-8072-4648-85CE-BF6988EF78C3}" srcOrd="0" destOrd="0" presId="urn:microsoft.com/office/officeart/2005/8/layout/vList4"/>
    <dgm:cxn modelId="{A3C75918-C24E-4DDC-A67A-2389949B8640}" srcId="{600EC57B-674E-4FE8-8896-6B52C43DFD1E}" destId="{072C13FC-031D-467C-BC39-99471F735E3F}" srcOrd="2" destOrd="0" parTransId="{BE574983-256D-4F3C-A3E3-3A100EB59E63}" sibTransId="{9FDE313A-FD4F-4CC9-918C-3429F042B1A1}"/>
    <dgm:cxn modelId="{E110345D-0BD3-4CCA-8118-7AB814068725}" type="presOf" srcId="{F88007A0-5037-41EA-9AA7-2607256B9A07}" destId="{4D53AA2F-2469-4791-8DC0-C2094EC39BFC}" srcOrd="0" destOrd="0" presId="urn:microsoft.com/office/officeart/2005/8/layout/vList4"/>
    <dgm:cxn modelId="{02FBA51C-786B-4758-A748-F0155ACE708D}" srcId="{600EC57B-674E-4FE8-8896-6B52C43DFD1E}" destId="{8BE29169-79B5-4FBF-A845-D2DAFB70735B}" srcOrd="1" destOrd="0" parTransId="{B5A7CB55-D311-4D74-804D-72A22A191BBB}" sibTransId="{B8D4B9A4-2F0A-44EF-8945-96DE090176CC}"/>
    <dgm:cxn modelId="{F7779804-2FAF-4F9D-9AD3-044128646A71}" type="presOf" srcId="{072C13FC-031D-467C-BC39-99471F735E3F}" destId="{F87411DB-91FF-47B8-A015-382C106662EF}" srcOrd="1" destOrd="0" presId="urn:microsoft.com/office/officeart/2005/8/layout/vList4"/>
    <dgm:cxn modelId="{50B8D49E-A640-4C4F-8A9A-B201908590FB}" type="presOf" srcId="{8BE29169-79B5-4FBF-A845-D2DAFB70735B}" destId="{2089C518-C3A6-4860-973E-ABFDEC3B71C2}" srcOrd="1" destOrd="0" presId="urn:microsoft.com/office/officeart/2005/8/layout/vList4"/>
    <dgm:cxn modelId="{0B5E0E34-290B-4291-A685-A097B322C3FB}" type="presOf" srcId="{072C13FC-031D-467C-BC39-99471F735E3F}" destId="{7758578C-8218-4422-8546-11F3B46DB535}" srcOrd="0" destOrd="0" presId="urn:microsoft.com/office/officeart/2005/8/layout/vList4"/>
    <dgm:cxn modelId="{AFAAB8F9-4123-46B8-B117-170D652D4084}" type="presParOf" srcId="{B705D4B5-F2B1-4EC7-BF51-525E30F7D56F}" destId="{5CA92E0A-CC08-4DE1-A8C9-E7D418C69A09}" srcOrd="0" destOrd="0" presId="urn:microsoft.com/office/officeart/2005/8/layout/vList4"/>
    <dgm:cxn modelId="{0642DA9F-D932-4C9A-AA4C-5FA6340A2E95}" type="presParOf" srcId="{5CA92E0A-CC08-4DE1-A8C9-E7D418C69A09}" destId="{4D53AA2F-2469-4791-8DC0-C2094EC39BFC}" srcOrd="0" destOrd="0" presId="urn:microsoft.com/office/officeart/2005/8/layout/vList4"/>
    <dgm:cxn modelId="{5B7558C2-FA50-4165-8153-71F35B35705A}" type="presParOf" srcId="{5CA92E0A-CC08-4DE1-A8C9-E7D418C69A09}" destId="{02538817-3C1E-4D63-846B-AE3167C52EB3}" srcOrd="1" destOrd="0" presId="urn:microsoft.com/office/officeart/2005/8/layout/vList4"/>
    <dgm:cxn modelId="{1E41861E-BD8F-4D80-B3B0-E8EF5BD12020}" type="presParOf" srcId="{5CA92E0A-CC08-4DE1-A8C9-E7D418C69A09}" destId="{9988CE8C-374B-4A6F-983B-9EC42EC80626}" srcOrd="2" destOrd="0" presId="urn:microsoft.com/office/officeart/2005/8/layout/vList4"/>
    <dgm:cxn modelId="{F51BAB0F-C7D7-49AA-8848-8CC258907C46}" type="presParOf" srcId="{B705D4B5-F2B1-4EC7-BF51-525E30F7D56F}" destId="{E4F75B92-4434-457E-84C8-C8909A81209C}" srcOrd="1" destOrd="0" presId="urn:microsoft.com/office/officeart/2005/8/layout/vList4"/>
    <dgm:cxn modelId="{AA13D4D8-CA04-4EEC-9665-020CFBA9BA4F}" type="presParOf" srcId="{B705D4B5-F2B1-4EC7-BF51-525E30F7D56F}" destId="{2F91B05B-047B-40ED-B12B-1D91F74819BD}" srcOrd="2" destOrd="0" presId="urn:microsoft.com/office/officeart/2005/8/layout/vList4"/>
    <dgm:cxn modelId="{4C910945-3816-4680-881A-891EBC7F7B88}" type="presParOf" srcId="{2F91B05B-047B-40ED-B12B-1D91F74819BD}" destId="{E7399BF6-8072-4648-85CE-BF6988EF78C3}" srcOrd="0" destOrd="0" presId="urn:microsoft.com/office/officeart/2005/8/layout/vList4"/>
    <dgm:cxn modelId="{3474ADEB-7AD2-4189-9755-ED6D059C2ADC}" type="presParOf" srcId="{2F91B05B-047B-40ED-B12B-1D91F74819BD}" destId="{3E12DA59-0500-461E-8EDB-4858CA6868F3}" srcOrd="1" destOrd="0" presId="urn:microsoft.com/office/officeart/2005/8/layout/vList4"/>
    <dgm:cxn modelId="{8B3F2A6B-D578-4979-837C-B344A8932857}" type="presParOf" srcId="{2F91B05B-047B-40ED-B12B-1D91F74819BD}" destId="{2089C518-C3A6-4860-973E-ABFDEC3B71C2}" srcOrd="2" destOrd="0" presId="urn:microsoft.com/office/officeart/2005/8/layout/vList4"/>
    <dgm:cxn modelId="{E54BD75F-8BE5-4E7F-8598-23801EE9BF0A}" type="presParOf" srcId="{B705D4B5-F2B1-4EC7-BF51-525E30F7D56F}" destId="{2C4F2423-A1B4-4747-948B-52D11E5960D0}" srcOrd="3" destOrd="0" presId="urn:microsoft.com/office/officeart/2005/8/layout/vList4"/>
    <dgm:cxn modelId="{D94FC7FF-3CBB-4126-B7CA-F7F3940C700F}" type="presParOf" srcId="{B705D4B5-F2B1-4EC7-BF51-525E30F7D56F}" destId="{2461D919-6499-425C-B4EE-8A0E69D5E4C2}" srcOrd="4" destOrd="0" presId="urn:microsoft.com/office/officeart/2005/8/layout/vList4"/>
    <dgm:cxn modelId="{92D88086-4C14-4F8A-82DB-0E01327800E0}" type="presParOf" srcId="{2461D919-6499-425C-B4EE-8A0E69D5E4C2}" destId="{7758578C-8218-4422-8546-11F3B46DB535}" srcOrd="0" destOrd="0" presId="urn:microsoft.com/office/officeart/2005/8/layout/vList4"/>
    <dgm:cxn modelId="{7800B1C0-25ED-4B2B-9F48-DCF9122339F2}" type="presParOf" srcId="{2461D919-6499-425C-B4EE-8A0E69D5E4C2}" destId="{40CBAC6B-1579-4760-AB84-07E3757B8127}" srcOrd="1" destOrd="0" presId="urn:microsoft.com/office/officeart/2005/8/layout/vList4"/>
    <dgm:cxn modelId="{9A11090F-73A7-4C10-B67A-79522CF33BC2}" type="presParOf" srcId="{2461D919-6499-425C-B4EE-8A0E69D5E4C2}" destId="{F87411DB-91FF-47B8-A015-382C106662E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3d1" qsCatId="3D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095A5E99-E976-4550-8F80-53CC813F2F5A}">
      <dgm:prSet phldrT="[Text]"/>
      <dgm:spPr/>
      <dgm:t>
        <a:bodyPr rtlCol="0"/>
        <a:lstStyle/>
        <a:p>
          <a:pPr rtl="0"/>
          <a:r>
            <a:rPr lang="es-ES" noProof="0" dirty="0" smtClean="0">
              <a:latin typeface="Silkscreen" pitchFamily="2" charset="0"/>
            </a:rPr>
            <a:t>SPRINT 1</a:t>
          </a:r>
          <a:endParaRPr lang="es-ES" noProof="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>
            <a:hlinkClick xmlns:r="http://schemas.openxmlformats.org/officeDocument/2006/relationships" r:id="rId1" action="ppaction://hlinksldjump"/>
          </dgm14:cNvPr>
        </a:ext>
      </dgm:extLst>
    </dgm:pt>
    <dgm:pt modelId="{03339A0D-5DC0-4B29-8353-C5AEBFD4DE86}" type="par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877691F-1B60-4485-9174-DDEC7EE68B70}" type="sib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EC937D8-BD76-4A12-A3E5-900D5C1E2E05}">
      <dgm:prSet phldrT="[Text]"/>
      <dgm:spPr/>
      <dgm:t>
        <a:bodyPr rtlCol="0"/>
        <a:lstStyle/>
        <a:p>
          <a:pPr rtl="0"/>
          <a:r>
            <a:rPr lang="es-ES" noProof="0" dirty="0" smtClean="0">
              <a:latin typeface="Silkscreen" pitchFamily="2" charset="0"/>
            </a:rPr>
            <a:t>SPRINT 2</a:t>
          </a:r>
          <a:endParaRPr lang="es-ES" noProof="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265EE85-9851-494E-A6D3-1CDACE947DF3}" type="par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B3EFD4A5-9FA1-4ABE-B722-05162509509B}" type="sib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7133ECF5-4190-4604-AA2F-03C9A0A9210F}">
      <dgm:prSet phldrT="[Text]"/>
      <dgm:spPr/>
      <dgm:t>
        <a:bodyPr rtlCol="0"/>
        <a:lstStyle/>
        <a:p>
          <a:pPr rtl="0"/>
          <a:r>
            <a:rPr lang="es-ES" noProof="0" dirty="0" smtClean="0">
              <a:latin typeface="Silkscreen" pitchFamily="2" charset="0"/>
            </a:rPr>
            <a:t>SPRINT 3</a:t>
          </a:r>
          <a:endParaRPr lang="es-ES" noProof="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46037378-034A-4662-877A-B53E1DA069A3}" type="sib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  <dgm:t>
        <a:bodyPr/>
        <a:lstStyle/>
        <a:p>
          <a:endParaRPr lang="es-ES"/>
        </a:p>
      </dgm:t>
    </dgm:pt>
    <dgm:pt modelId="{124EF20B-D98C-45B2-BB13-7B93B5373CEB}" type="pres">
      <dgm:prSet presAssocID="{CD7942A0-B7D2-4B14-8FEA-55FC702F5BE7}" presName="ThreeNodes_1" presStyleLbl="node1" presStyleIdx="0" presStyleCnt="3" custScaleX="10803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AE92D3F-F0FA-45DD-BB60-4C6FBC6BC016}" type="pres">
      <dgm:prSet presAssocID="{CD7942A0-B7D2-4B14-8FEA-55FC702F5BE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9/layout/CircleArrowProcess" loCatId="process" qsTypeId="urn:microsoft.com/office/officeart/2005/8/quickstyle/3d3" qsCatId="3D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095A5E99-E976-4550-8F80-53CC813F2F5A}">
      <dgm:prSet phldrT="[Text]" custT="1"/>
      <dgm:spPr/>
      <dgm:t>
        <a:bodyPr rtlCol="0"/>
        <a:lstStyle/>
        <a:p>
          <a:pPr rtl="0"/>
          <a:r>
            <a:rPr lang="es-ES" sz="2400" noProof="0" dirty="0" smtClean="0">
              <a:latin typeface="Silkscreen" pitchFamily="2" charset="0"/>
            </a:rPr>
            <a:t>OBJETIVOS</a:t>
          </a:r>
          <a:endParaRPr lang="es-ES" sz="2400" noProof="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877691F-1B60-4485-9174-DDEC7EE68B70}" type="sib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EC937D8-BD76-4A12-A3E5-900D5C1E2E05}">
      <dgm:prSet phldrT="[Text]" custT="1"/>
      <dgm:spPr/>
      <dgm:t>
        <a:bodyPr rtlCol="0"/>
        <a:lstStyle/>
        <a:p>
          <a:pPr rtl="0"/>
          <a:r>
            <a:rPr lang="es-ES" sz="2400" noProof="0" dirty="0" smtClean="0">
              <a:latin typeface="Silkscreen" pitchFamily="2" charset="0"/>
            </a:rPr>
            <a:t>RESULTADO</a:t>
          </a:r>
          <a:endParaRPr lang="es-ES" sz="2400" noProof="0" dirty="0">
            <a:latin typeface="Silkscreen" pitchFamily="2" charset="0"/>
          </a:endParaRPr>
        </a:p>
      </dgm:t>
    </dgm:pt>
    <dgm:pt modelId="{8265EE85-9851-494E-A6D3-1CDACE947DF3}" type="par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B3EFD4A5-9FA1-4ABE-B722-05162509509B}" type="sib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7133ECF5-4190-4604-AA2F-03C9A0A9210F}">
      <dgm:prSet phldrT="[Text]" custT="1"/>
      <dgm:spPr/>
      <dgm:t>
        <a:bodyPr rtlCol="0"/>
        <a:lstStyle/>
        <a:p>
          <a:pPr rtl="0"/>
          <a:r>
            <a:rPr lang="es-ES" sz="2800" noProof="0" dirty="0" smtClean="0">
              <a:latin typeface="Silkscreen" pitchFamily="2" charset="0"/>
            </a:rPr>
            <a:t>FUTURO</a:t>
          </a:r>
          <a:endParaRPr lang="es-ES" sz="2800" noProof="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46037378-034A-4662-877A-B53E1DA069A3}" type="sib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8CA6E27C-1C62-48DD-AF1F-E1EA2D99C7BD}" type="pres">
      <dgm:prSet presAssocID="{CD7942A0-B7D2-4B14-8FEA-55FC702F5BE7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1E7E9754-0B5E-4DA5-993D-3C133430D314}" type="pres">
      <dgm:prSet presAssocID="{095A5E99-E976-4550-8F80-53CC813F2F5A}" presName="Accent1" presStyleCnt="0"/>
      <dgm:spPr/>
      <dgm:t>
        <a:bodyPr/>
        <a:lstStyle/>
        <a:p>
          <a:endParaRPr lang="es-ES"/>
        </a:p>
      </dgm:t>
    </dgm:pt>
    <dgm:pt modelId="{A2619D36-D7F7-40A3-9028-A4AECC6A28D9}" type="pres">
      <dgm:prSet presAssocID="{095A5E99-E976-4550-8F80-53CC813F2F5A}" presName="Accent" presStyleLbl="node1" presStyleIdx="0" presStyleCnt="3" custScaleX="125875" custScaleY="119866"/>
      <dgm:spPr/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37CA165C-A8A3-4EF0-B67B-913912BA34A0}" type="pres">
      <dgm:prSet presAssocID="{095A5E99-E976-4550-8F80-53CC813F2F5A}" presName="Parent1" presStyleLbl="revTx" presStyleIdx="0" presStyleCnt="3" custScaleX="155242" custScaleY="119866" custLinFactNeighborX="1627" custLinFactNeighborY="-2128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8537F07-670D-47C1-87D5-982971B89A13}" type="pres">
      <dgm:prSet presAssocID="{8EC937D8-BD76-4A12-A3E5-900D5C1E2E05}" presName="Accent2" presStyleCnt="0"/>
      <dgm:spPr/>
      <dgm:t>
        <a:bodyPr/>
        <a:lstStyle/>
        <a:p>
          <a:endParaRPr lang="es-ES"/>
        </a:p>
      </dgm:t>
    </dgm:pt>
    <dgm:pt modelId="{A1221F92-80D1-4711-A41F-BBF4DC7E8DD5}" type="pres">
      <dgm:prSet presAssocID="{8EC937D8-BD76-4A12-A3E5-900D5C1E2E05}" presName="Accent" presStyleLbl="node1" presStyleIdx="1" presStyleCnt="3" custScaleX="125875" custScaleY="119866"/>
      <dgm:spPr/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F11567F1-F17D-47CE-8813-26134E1B7275}" type="pres">
      <dgm:prSet presAssocID="{8EC937D8-BD76-4A12-A3E5-900D5C1E2E05}" presName="Parent2" presStyleLbl="revTx" presStyleIdx="1" presStyleCnt="3" custScaleX="154836" custScaleY="119866" custLinFactNeighborX="-5121" custLinFactNeighborY="234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4C68871-113C-4A58-8431-D2439DB6FE52}" type="pres">
      <dgm:prSet presAssocID="{7133ECF5-4190-4604-AA2F-03C9A0A9210F}" presName="Accent3" presStyleCnt="0"/>
      <dgm:spPr/>
      <dgm:t>
        <a:bodyPr/>
        <a:lstStyle/>
        <a:p>
          <a:endParaRPr lang="es-ES"/>
        </a:p>
      </dgm:t>
    </dgm:pt>
    <dgm:pt modelId="{466E5CDA-F0A4-4FC5-A250-FDD758256DB5}" type="pres">
      <dgm:prSet presAssocID="{7133ECF5-4190-4604-AA2F-03C9A0A9210F}" presName="Accent" presStyleLbl="node1" presStyleIdx="2" presStyleCnt="3" custScaleX="125875" custScaleY="119866"/>
      <dgm:spPr/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E5CBC02-7915-4128-B28F-80AA1EA335EA}" type="pres">
      <dgm:prSet presAssocID="{7133ECF5-4190-4604-AA2F-03C9A0A9210F}" presName="Parent3" presStyleLbl="revTx" presStyleIdx="2" presStyleCnt="3" custScaleX="125875" custScaleY="11986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AA288D5-FBDF-459D-B7D1-F3AF1A597DF1}" type="presOf" srcId="{CD7942A0-B7D2-4B14-8FEA-55FC702F5BE7}" destId="{8CA6E27C-1C62-48DD-AF1F-E1EA2D99C7BD}" srcOrd="0" destOrd="0" presId="urn:microsoft.com/office/officeart/2009/layout/CircleArrowProcess"/>
    <dgm:cxn modelId="{64C8D7BE-1C55-4666-A455-B0F1CD25E74D}" type="presOf" srcId="{095A5E99-E976-4550-8F80-53CC813F2F5A}" destId="{37CA165C-A8A3-4EF0-B67B-913912BA34A0}" srcOrd="0" destOrd="0" presId="urn:microsoft.com/office/officeart/2009/layout/CircleArrowProcess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D6E7840-57F9-4206-A103-FB7D9DDF92C8}" type="presOf" srcId="{8EC937D8-BD76-4A12-A3E5-900D5C1E2E05}" destId="{F11567F1-F17D-47CE-8813-26134E1B7275}" srcOrd="0" destOrd="0" presId="urn:microsoft.com/office/officeart/2009/layout/CircleArrowProcess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BD33461C-B89C-4216-A66A-1E81932A17B3}" type="presOf" srcId="{7133ECF5-4190-4604-AA2F-03C9A0A9210F}" destId="{FE5CBC02-7915-4128-B28F-80AA1EA335EA}" srcOrd="0" destOrd="0" presId="urn:microsoft.com/office/officeart/2009/layout/CircleArrowProcess"/>
    <dgm:cxn modelId="{DCB767C9-6955-41CB-8A1E-5B2CFEF697BC}" type="presParOf" srcId="{8CA6E27C-1C62-48DD-AF1F-E1EA2D99C7BD}" destId="{1E7E9754-0B5E-4DA5-993D-3C133430D314}" srcOrd="0" destOrd="0" presId="urn:microsoft.com/office/officeart/2009/layout/CircleArrowProcess"/>
    <dgm:cxn modelId="{50584E64-FA24-4229-BA59-7B40CBBCE70A}" type="presParOf" srcId="{1E7E9754-0B5E-4DA5-993D-3C133430D314}" destId="{A2619D36-D7F7-40A3-9028-A4AECC6A28D9}" srcOrd="0" destOrd="0" presId="urn:microsoft.com/office/officeart/2009/layout/CircleArrowProcess"/>
    <dgm:cxn modelId="{13939D0F-7FED-457F-ABE2-5F8342D21F7D}" type="presParOf" srcId="{8CA6E27C-1C62-48DD-AF1F-E1EA2D99C7BD}" destId="{37CA165C-A8A3-4EF0-B67B-913912BA34A0}" srcOrd="1" destOrd="0" presId="urn:microsoft.com/office/officeart/2009/layout/CircleArrowProcess"/>
    <dgm:cxn modelId="{8075246C-E466-406B-8937-AF57E45DD25B}" type="presParOf" srcId="{8CA6E27C-1C62-48DD-AF1F-E1EA2D99C7BD}" destId="{D8537F07-670D-47C1-87D5-982971B89A13}" srcOrd="2" destOrd="0" presId="urn:microsoft.com/office/officeart/2009/layout/CircleArrowProcess"/>
    <dgm:cxn modelId="{C5AB7791-B338-4E38-864C-DE49E4111EBE}" type="presParOf" srcId="{D8537F07-670D-47C1-87D5-982971B89A13}" destId="{A1221F92-80D1-4711-A41F-BBF4DC7E8DD5}" srcOrd="0" destOrd="0" presId="urn:microsoft.com/office/officeart/2009/layout/CircleArrowProcess"/>
    <dgm:cxn modelId="{4CAC5C63-81AC-4BF4-BE96-E76EA352AF31}" type="presParOf" srcId="{8CA6E27C-1C62-48DD-AF1F-E1EA2D99C7BD}" destId="{F11567F1-F17D-47CE-8813-26134E1B7275}" srcOrd="3" destOrd="0" presId="urn:microsoft.com/office/officeart/2009/layout/CircleArrowProcess"/>
    <dgm:cxn modelId="{2A9B1998-CAEB-4BB3-88EE-A93C7F39BCF9}" type="presParOf" srcId="{8CA6E27C-1C62-48DD-AF1F-E1EA2D99C7BD}" destId="{F4C68871-113C-4A58-8431-D2439DB6FE52}" srcOrd="4" destOrd="0" presId="urn:microsoft.com/office/officeart/2009/layout/CircleArrowProcess"/>
    <dgm:cxn modelId="{9ABEB66A-C388-4676-BE6F-C1B8F4CD8CFD}" type="presParOf" srcId="{F4C68871-113C-4A58-8431-D2439DB6FE52}" destId="{466E5CDA-F0A4-4FC5-A250-FDD758256DB5}" srcOrd="0" destOrd="0" presId="urn:microsoft.com/office/officeart/2009/layout/CircleArrowProcess"/>
    <dgm:cxn modelId="{CFD033A5-F007-43D3-9DC5-03163DDF4B1E}" type="presParOf" srcId="{8CA6E27C-1C62-48DD-AF1F-E1EA2D99C7BD}" destId="{FE5CBC02-7915-4128-B28F-80AA1EA335E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8/layout/AscendingPictureAccentProcess" loCatId="process" qsTypeId="urn:microsoft.com/office/officeart/2005/8/quickstyle/3d3" qsCatId="3D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095A5E99-E976-4550-8F80-53CC813F2F5A}">
      <dgm:prSet phldrT="[Text]" custT="1"/>
      <dgm:spPr/>
      <dgm:t>
        <a:bodyPr rtlCol="0"/>
        <a:lstStyle/>
        <a:p>
          <a:pPr rtl="0"/>
          <a:r>
            <a:rPr lang="es-ES" sz="2400" noProof="0" dirty="0" smtClean="0">
              <a:latin typeface="Silkscreen" pitchFamily="2" charset="0"/>
            </a:rPr>
            <a:t>REGISTRO</a:t>
          </a:r>
          <a:endParaRPr lang="es-ES" sz="2400" noProof="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877691F-1B60-4485-9174-DDEC7EE68B70}" type="sib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EC937D8-BD76-4A12-A3E5-900D5C1E2E05}">
      <dgm:prSet phldrT="[Text]" custT="1"/>
      <dgm:spPr/>
      <dgm:t>
        <a:bodyPr rtlCol="0"/>
        <a:lstStyle/>
        <a:p>
          <a:pPr rtl="0"/>
          <a:r>
            <a:rPr lang="es-ES" sz="2400" noProof="0" dirty="0" smtClean="0">
              <a:latin typeface="Silkscreen" pitchFamily="2" charset="0"/>
            </a:rPr>
            <a:t>LOGIN</a:t>
          </a:r>
          <a:endParaRPr lang="es-ES" sz="2400" noProof="0" dirty="0">
            <a:latin typeface="Silkscreen" pitchFamily="2" charset="0"/>
          </a:endParaRPr>
        </a:p>
      </dgm:t>
    </dgm:pt>
    <dgm:pt modelId="{8265EE85-9851-494E-A6D3-1CDACE947DF3}" type="par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B3EFD4A5-9FA1-4ABE-B722-05162509509B}" type="sib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7133ECF5-4190-4604-AA2F-03C9A0A9210F}">
      <dgm:prSet phldrT="[Text]" custT="1"/>
      <dgm:spPr/>
      <dgm:t>
        <a:bodyPr rtlCol="0"/>
        <a:lstStyle/>
        <a:p>
          <a:pPr rtl="0"/>
          <a:r>
            <a:rPr lang="es-ES" sz="2800" noProof="0" dirty="0" smtClean="0">
              <a:latin typeface="Silkscreen" pitchFamily="2" charset="0"/>
            </a:rPr>
            <a:t>CONTROL</a:t>
          </a:r>
          <a:endParaRPr lang="es-ES" sz="2800" noProof="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46037378-034A-4662-877A-B53E1DA069A3}" type="sib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9AF952DD-4E9F-4E26-81A0-D7F445C939D3}" type="pres">
      <dgm:prSet presAssocID="{CD7942A0-B7D2-4B14-8FEA-55FC702F5BE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E4F734D8-5F95-49E9-A4C2-2DA158F7CAE8}" type="pres">
      <dgm:prSet presAssocID="{CD7942A0-B7D2-4B14-8FEA-55FC702F5BE7}" presName="dot1" presStyleLbl="alignNode1" presStyleIdx="0" presStyleCnt="12" custLinFactX="600000" custLinFactY="-100000" custLinFactNeighborX="667087" custLinFactNeighborY="-145876"/>
      <dgm:spPr/>
    </dgm:pt>
    <dgm:pt modelId="{BEF56006-D719-4EA0-91CE-2ACBBDAD132B}" type="pres">
      <dgm:prSet presAssocID="{CD7942A0-B7D2-4B14-8FEA-55FC702F5BE7}" presName="dot2" presStyleLbl="alignNode1" presStyleIdx="1" presStyleCnt="12" custLinFactX="747927" custLinFactY="-400000" custLinFactNeighborX="800000" custLinFactNeighborY="-466030"/>
      <dgm:spPr/>
    </dgm:pt>
    <dgm:pt modelId="{E19DE03F-8C6F-40F7-8547-DCC87E214591}" type="pres">
      <dgm:prSet presAssocID="{CD7942A0-B7D2-4B14-8FEA-55FC702F5BE7}" presName="dot3" presStyleLbl="alignNode1" presStyleIdx="2" presStyleCnt="12" custLinFactX="41460" custLinFactY="-600000" custLinFactNeighborX="100000" custLinFactNeighborY="-696244"/>
      <dgm:spPr/>
    </dgm:pt>
    <dgm:pt modelId="{70853660-FAEC-483E-B082-C664B6FBBF1A}" type="pres">
      <dgm:prSet presAssocID="{CD7942A0-B7D2-4B14-8FEA-55FC702F5BE7}" presName="dot4" presStyleLbl="alignNode1" presStyleIdx="3" presStyleCnt="12" custLinFactX="307369" custLinFactY="-95456" custLinFactNeighborX="400000" custLinFactNeighborY="-100000"/>
      <dgm:spPr/>
    </dgm:pt>
    <dgm:pt modelId="{A3A921D6-ABE2-4442-B782-5DB947182856}" type="pres">
      <dgm:prSet presAssocID="{CD7942A0-B7D2-4B14-8FEA-55FC702F5BE7}" presName="dot5" presStyleLbl="alignNode1" presStyleIdx="4" presStyleCnt="12" custLinFactX="300000" custLinFactY="-44824" custLinFactNeighborX="348074" custLinFactNeighborY="-100000"/>
      <dgm:spPr/>
    </dgm:pt>
    <dgm:pt modelId="{E9594D99-938D-49CC-93D4-B02B020E7976}" type="pres">
      <dgm:prSet presAssocID="{CD7942A0-B7D2-4B14-8FEA-55FC702F5BE7}" presName="dotArrow1" presStyleLbl="alignNode1" presStyleIdx="5" presStyleCnt="12" custLinFactX="-400000" custLinFactY="590401" custLinFactNeighborX="-445122" custLinFactNeighborY="600000"/>
      <dgm:spPr/>
    </dgm:pt>
    <dgm:pt modelId="{4D1EEC4E-52BA-49AB-8124-C855BA74146F}" type="pres">
      <dgm:prSet presAssocID="{CD7942A0-B7D2-4B14-8FEA-55FC702F5BE7}" presName="dotArrow2" presStyleLbl="alignNode1" presStyleIdx="6" presStyleCnt="12" custLinFactX="-400000" custLinFactY="504252" custLinFactNeighborX="-409703" custLinFactNeighborY="600000"/>
      <dgm:spPr/>
    </dgm:pt>
    <dgm:pt modelId="{998B3901-CD5B-41E2-89D3-1AAE6DE56448}" type="pres">
      <dgm:prSet presAssocID="{CD7942A0-B7D2-4B14-8FEA-55FC702F5BE7}" presName="dotArrow3" presStyleLbl="alignNode1" presStyleIdx="7" presStyleCnt="12" custLinFactX="-400000" custLinFactY="459965" custLinFactNeighborX="-416144" custLinFactNeighborY="500000"/>
      <dgm:spPr/>
    </dgm:pt>
    <dgm:pt modelId="{1A65F74B-962F-40DC-BD29-0F95BBCB4E36}" type="pres">
      <dgm:prSet presAssocID="{CD7942A0-B7D2-4B14-8FEA-55FC702F5BE7}" presName="dotArrow4" presStyleLbl="alignNode1" presStyleIdx="8" presStyleCnt="12" custLinFactX="85075" custLinFactNeighborX="100000"/>
      <dgm:spPr/>
    </dgm:pt>
    <dgm:pt modelId="{D0B54F13-76F0-4864-8CE2-7BE5F3027C63}" type="pres">
      <dgm:prSet presAssocID="{CD7942A0-B7D2-4B14-8FEA-55FC702F5BE7}" presName="dotArrow5" presStyleLbl="alignNode1" presStyleIdx="9" presStyleCnt="12"/>
      <dgm:spPr/>
    </dgm:pt>
    <dgm:pt modelId="{7D9E428B-89A5-4588-8B09-3CDFE62DE170}" type="pres">
      <dgm:prSet presAssocID="{CD7942A0-B7D2-4B14-8FEA-55FC702F5BE7}" presName="dotArrow6" presStyleLbl="alignNode1" presStyleIdx="10" presStyleCnt="12" custLinFactX="182898" custLinFactNeighborX="200000"/>
      <dgm:spPr/>
    </dgm:pt>
    <dgm:pt modelId="{D2D12E39-2859-428A-9B74-DD12FF319BF6}" type="pres">
      <dgm:prSet presAssocID="{CD7942A0-B7D2-4B14-8FEA-55FC702F5BE7}" presName="dotArrow7" presStyleLbl="alignNode1" presStyleIdx="11" presStyleCnt="12" custFlipVert="1" custFlipHor="0" custScaleX="135294" custScaleY="100000" custLinFactX="300000" custLinFactY="202079" custLinFactNeighborX="377015" custLinFactNeighborY="300000"/>
      <dgm:spPr/>
    </dgm:pt>
    <dgm:pt modelId="{10BF9738-9CA9-449F-AAD9-0B38EF9A4085}" type="pres">
      <dgm:prSet presAssocID="{095A5E99-E976-4550-8F80-53CC813F2F5A}" presName="parTx1" presStyleLbl="node1" presStyleIdx="0" presStyleCnt="3" custLinFactY="-300000" custLinFactNeighborX="-35530" custLinFactNeighborY="-312761"/>
      <dgm:spPr/>
      <dgm:t>
        <a:bodyPr/>
        <a:lstStyle/>
        <a:p>
          <a:endParaRPr lang="es-ES"/>
        </a:p>
      </dgm:t>
    </dgm:pt>
    <dgm:pt modelId="{298D417F-29F9-4AFD-929A-88EE9CD7DCF0}" type="pres">
      <dgm:prSet presAssocID="{8877691F-1B60-4485-9174-DDEC7EE68B70}" presName="picture1" presStyleCnt="0"/>
      <dgm:spPr/>
    </dgm:pt>
    <dgm:pt modelId="{9A6CF3EE-8CD4-4B3E-B52A-3269F02FF3B0}" type="pres">
      <dgm:prSet presAssocID="{8877691F-1B60-4485-9174-DDEC7EE68B70}" presName="imageRepeatNode" presStyleLbl="fgImgPlace1" presStyleIdx="0" presStyleCnt="3" custLinFactX="28510" custLinFactY="-100000" custLinFactNeighborX="100000" custLinFactNeighborY="-157005"/>
      <dgm:spPr/>
      <dgm:t>
        <a:bodyPr/>
        <a:lstStyle/>
        <a:p>
          <a:endParaRPr lang="es-ES"/>
        </a:p>
      </dgm:t>
    </dgm:pt>
    <dgm:pt modelId="{B748E5D4-54A8-4E77-974E-C586C957B774}" type="pres">
      <dgm:prSet presAssocID="{8EC937D8-BD76-4A12-A3E5-900D5C1E2E05}" presName="parTx2" presStyleLbl="node1" presStyleIdx="1" presStyleCnt="3" custLinFactNeighborX="-56254" custLinFactNeighborY="-11097"/>
      <dgm:spPr/>
      <dgm:t>
        <a:bodyPr/>
        <a:lstStyle/>
        <a:p>
          <a:endParaRPr lang="es-ES"/>
        </a:p>
      </dgm:t>
    </dgm:pt>
    <dgm:pt modelId="{A8CAC0C0-77F5-4F39-9D0F-44629B6C8ACF}" type="pres">
      <dgm:prSet presAssocID="{B3EFD4A5-9FA1-4ABE-B722-05162509509B}" presName="picture2" presStyleCnt="0"/>
      <dgm:spPr/>
    </dgm:pt>
    <dgm:pt modelId="{64D7C016-3078-46D7-B4EB-1DD97775D4FA}" type="pres">
      <dgm:prSet presAssocID="{B3EFD4A5-9FA1-4ABE-B722-05162509509B}" presName="imageRepeatNode" presStyleLbl="fgImgPlace1" presStyleIdx="1" presStyleCnt="3" custLinFactNeighborX="-96834" custLinFactNeighborY="-43833"/>
      <dgm:spPr/>
      <dgm:t>
        <a:bodyPr/>
        <a:lstStyle/>
        <a:p>
          <a:endParaRPr lang="es-ES"/>
        </a:p>
      </dgm:t>
    </dgm:pt>
    <dgm:pt modelId="{B55A160D-1B68-4DD0-AF02-E5FD1560F0B4}" type="pres">
      <dgm:prSet presAssocID="{7133ECF5-4190-4604-AA2F-03C9A0A9210F}" presName="parTx3" presStyleLbl="node1" presStyleIdx="2" presStyleCnt="3" custLinFactY="-100000" custLinFactNeighborX="9663" custLinFactNeighborY="-112260"/>
      <dgm:spPr/>
      <dgm:t>
        <a:bodyPr/>
        <a:lstStyle/>
        <a:p>
          <a:endParaRPr lang="es-ES"/>
        </a:p>
      </dgm:t>
    </dgm:pt>
    <dgm:pt modelId="{7900A989-D91C-4EEC-8A48-9AEF3A639EBD}" type="pres">
      <dgm:prSet presAssocID="{46037378-034A-4662-877A-B53E1DA069A3}" presName="picture3" presStyleCnt="0"/>
      <dgm:spPr/>
    </dgm:pt>
    <dgm:pt modelId="{8C9836A8-FFC4-4B2D-946D-60BE1F49BCA3}" type="pres">
      <dgm:prSet presAssocID="{46037378-034A-4662-877A-B53E1DA069A3}" presName="imageRepeatNode" presStyleLbl="fgImgPlace1" presStyleIdx="2" presStyleCnt="3" custLinFactX="6293" custLinFactNeighborX="100000" custLinFactNeighborY="-15658"/>
      <dgm:spPr/>
      <dgm:t>
        <a:bodyPr/>
        <a:lstStyle/>
        <a:p>
          <a:endParaRPr lang="es-ES"/>
        </a:p>
      </dgm:t>
    </dgm:pt>
  </dgm:ptLst>
  <dgm:cxnLst>
    <dgm:cxn modelId="{698790CA-B527-4993-AD20-C1CC57F88F0C}" type="presOf" srcId="{B3EFD4A5-9FA1-4ABE-B722-05162509509B}" destId="{64D7C016-3078-46D7-B4EB-1DD97775D4FA}" srcOrd="0" destOrd="0" presId="urn:microsoft.com/office/officeart/2008/layout/AscendingPictureAccentProcess"/>
    <dgm:cxn modelId="{7981E9ED-2723-443D-96E0-C4BD9F0FF89C}" type="presOf" srcId="{8EC937D8-BD76-4A12-A3E5-900D5C1E2E05}" destId="{B748E5D4-54A8-4E77-974E-C586C957B774}" srcOrd="0" destOrd="0" presId="urn:microsoft.com/office/officeart/2008/layout/AscendingPictureAccentProcess"/>
    <dgm:cxn modelId="{67BECEE3-3AE4-420D-8033-6BDD650AB9EA}" type="presOf" srcId="{46037378-034A-4662-877A-B53E1DA069A3}" destId="{8C9836A8-FFC4-4B2D-946D-60BE1F49BCA3}" srcOrd="0" destOrd="0" presId="urn:microsoft.com/office/officeart/2008/layout/AscendingPictureAccentProcess"/>
    <dgm:cxn modelId="{B6154E54-C0C3-4887-A983-67DE874983F6}" type="presOf" srcId="{CD7942A0-B7D2-4B14-8FEA-55FC702F5BE7}" destId="{9AF952DD-4E9F-4E26-81A0-D7F445C939D3}" srcOrd="0" destOrd="0" presId="urn:microsoft.com/office/officeart/2008/layout/AscendingPictureAccentProcess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FAD1D1F6-31D7-4642-BF0D-8DC3B59BB170}" type="presOf" srcId="{7133ECF5-4190-4604-AA2F-03C9A0A9210F}" destId="{B55A160D-1B68-4DD0-AF02-E5FD1560F0B4}" srcOrd="0" destOrd="0" presId="urn:microsoft.com/office/officeart/2008/layout/AscendingPictureAccentProcess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2A0F9F21-8F96-4B9F-B0B5-889166CC6E0E}" type="presOf" srcId="{095A5E99-E976-4550-8F80-53CC813F2F5A}" destId="{10BF9738-9CA9-449F-AAD9-0B38EF9A4085}" srcOrd="0" destOrd="0" presId="urn:microsoft.com/office/officeart/2008/layout/AscendingPictureAccentProcess"/>
    <dgm:cxn modelId="{F2230453-27C1-4838-B71B-DC55F6128A43}" type="presOf" srcId="{8877691F-1B60-4485-9174-DDEC7EE68B70}" destId="{9A6CF3EE-8CD4-4B3E-B52A-3269F02FF3B0}" srcOrd="0" destOrd="0" presId="urn:microsoft.com/office/officeart/2008/layout/AscendingPictureAccentProcess"/>
    <dgm:cxn modelId="{2E4AEAEB-ACCB-4CEA-8010-1555C7DEFFA5}" type="presParOf" srcId="{9AF952DD-4E9F-4E26-81A0-D7F445C939D3}" destId="{E4F734D8-5F95-49E9-A4C2-2DA158F7CAE8}" srcOrd="0" destOrd="0" presId="urn:microsoft.com/office/officeart/2008/layout/AscendingPictureAccentProcess"/>
    <dgm:cxn modelId="{248A2607-1EC1-4A49-8DE9-5B37632F780F}" type="presParOf" srcId="{9AF952DD-4E9F-4E26-81A0-D7F445C939D3}" destId="{BEF56006-D719-4EA0-91CE-2ACBBDAD132B}" srcOrd="1" destOrd="0" presId="urn:microsoft.com/office/officeart/2008/layout/AscendingPictureAccentProcess"/>
    <dgm:cxn modelId="{1EDAAA83-B04F-48A7-B84A-873D6E293F64}" type="presParOf" srcId="{9AF952DD-4E9F-4E26-81A0-D7F445C939D3}" destId="{E19DE03F-8C6F-40F7-8547-DCC87E214591}" srcOrd="2" destOrd="0" presId="urn:microsoft.com/office/officeart/2008/layout/AscendingPictureAccentProcess"/>
    <dgm:cxn modelId="{C54FEB2C-16EC-406D-9157-C1C71E831C73}" type="presParOf" srcId="{9AF952DD-4E9F-4E26-81A0-D7F445C939D3}" destId="{70853660-FAEC-483E-B082-C664B6FBBF1A}" srcOrd="3" destOrd="0" presId="urn:microsoft.com/office/officeart/2008/layout/AscendingPictureAccentProcess"/>
    <dgm:cxn modelId="{7B53A472-54BD-4AB7-B7EA-AA57162E6D2A}" type="presParOf" srcId="{9AF952DD-4E9F-4E26-81A0-D7F445C939D3}" destId="{A3A921D6-ABE2-4442-B782-5DB947182856}" srcOrd="4" destOrd="0" presId="urn:microsoft.com/office/officeart/2008/layout/AscendingPictureAccentProcess"/>
    <dgm:cxn modelId="{6C1B4C8C-2491-4FE5-85C9-1A2F28E2D76B}" type="presParOf" srcId="{9AF952DD-4E9F-4E26-81A0-D7F445C939D3}" destId="{E9594D99-938D-49CC-93D4-B02B020E7976}" srcOrd="5" destOrd="0" presId="urn:microsoft.com/office/officeart/2008/layout/AscendingPictureAccentProcess"/>
    <dgm:cxn modelId="{8F3E1CC1-F261-4EA3-8D81-48F33206E6DB}" type="presParOf" srcId="{9AF952DD-4E9F-4E26-81A0-D7F445C939D3}" destId="{4D1EEC4E-52BA-49AB-8124-C855BA74146F}" srcOrd="6" destOrd="0" presId="urn:microsoft.com/office/officeart/2008/layout/AscendingPictureAccentProcess"/>
    <dgm:cxn modelId="{9D8349AC-0BB6-4829-8A2A-96C80879BE03}" type="presParOf" srcId="{9AF952DD-4E9F-4E26-81A0-D7F445C939D3}" destId="{998B3901-CD5B-41E2-89D3-1AAE6DE56448}" srcOrd="7" destOrd="0" presId="urn:microsoft.com/office/officeart/2008/layout/AscendingPictureAccentProcess"/>
    <dgm:cxn modelId="{D978D22F-D7A3-4583-8640-685D39BDB43C}" type="presParOf" srcId="{9AF952DD-4E9F-4E26-81A0-D7F445C939D3}" destId="{1A65F74B-962F-40DC-BD29-0F95BBCB4E36}" srcOrd="8" destOrd="0" presId="urn:microsoft.com/office/officeart/2008/layout/AscendingPictureAccentProcess"/>
    <dgm:cxn modelId="{234CD6AE-F3A7-4E63-9CE3-DF7F56D7ECA5}" type="presParOf" srcId="{9AF952DD-4E9F-4E26-81A0-D7F445C939D3}" destId="{D0B54F13-76F0-4864-8CE2-7BE5F3027C63}" srcOrd="9" destOrd="0" presId="urn:microsoft.com/office/officeart/2008/layout/AscendingPictureAccentProcess"/>
    <dgm:cxn modelId="{D6D22FBE-F307-4BC0-ABA7-DF26E3849D15}" type="presParOf" srcId="{9AF952DD-4E9F-4E26-81A0-D7F445C939D3}" destId="{7D9E428B-89A5-4588-8B09-3CDFE62DE170}" srcOrd="10" destOrd="0" presId="urn:microsoft.com/office/officeart/2008/layout/AscendingPictureAccentProcess"/>
    <dgm:cxn modelId="{2CAD7005-3910-4D54-B423-6DD5851284F2}" type="presParOf" srcId="{9AF952DD-4E9F-4E26-81A0-D7F445C939D3}" destId="{D2D12E39-2859-428A-9B74-DD12FF319BF6}" srcOrd="11" destOrd="0" presId="urn:microsoft.com/office/officeart/2008/layout/AscendingPictureAccentProcess"/>
    <dgm:cxn modelId="{8FEDF8F7-5B72-4F64-A489-A755C7C07D0F}" type="presParOf" srcId="{9AF952DD-4E9F-4E26-81A0-D7F445C939D3}" destId="{10BF9738-9CA9-449F-AAD9-0B38EF9A4085}" srcOrd="12" destOrd="0" presId="urn:microsoft.com/office/officeart/2008/layout/AscendingPictureAccentProcess"/>
    <dgm:cxn modelId="{3AE7ACA2-07EE-49AE-A449-2F0671D4AF7C}" type="presParOf" srcId="{9AF952DD-4E9F-4E26-81A0-D7F445C939D3}" destId="{298D417F-29F9-4AFD-929A-88EE9CD7DCF0}" srcOrd="13" destOrd="0" presId="urn:microsoft.com/office/officeart/2008/layout/AscendingPictureAccentProcess"/>
    <dgm:cxn modelId="{205E4C5E-5BEE-4234-B9F2-26C3C8003AC5}" type="presParOf" srcId="{298D417F-29F9-4AFD-929A-88EE9CD7DCF0}" destId="{9A6CF3EE-8CD4-4B3E-B52A-3269F02FF3B0}" srcOrd="0" destOrd="0" presId="urn:microsoft.com/office/officeart/2008/layout/AscendingPictureAccentProcess"/>
    <dgm:cxn modelId="{64F4D457-5619-453B-A552-4C59F32CE610}" type="presParOf" srcId="{9AF952DD-4E9F-4E26-81A0-D7F445C939D3}" destId="{B748E5D4-54A8-4E77-974E-C586C957B774}" srcOrd="14" destOrd="0" presId="urn:microsoft.com/office/officeart/2008/layout/AscendingPictureAccentProcess"/>
    <dgm:cxn modelId="{1F11ABBF-5754-488B-A168-565C13FDC22E}" type="presParOf" srcId="{9AF952DD-4E9F-4E26-81A0-D7F445C939D3}" destId="{A8CAC0C0-77F5-4F39-9D0F-44629B6C8ACF}" srcOrd="15" destOrd="0" presId="urn:microsoft.com/office/officeart/2008/layout/AscendingPictureAccentProcess"/>
    <dgm:cxn modelId="{383011C8-F92D-4FDB-AC66-6894CCE9289C}" type="presParOf" srcId="{A8CAC0C0-77F5-4F39-9D0F-44629B6C8ACF}" destId="{64D7C016-3078-46D7-B4EB-1DD97775D4FA}" srcOrd="0" destOrd="0" presId="urn:microsoft.com/office/officeart/2008/layout/AscendingPictureAccentProcess"/>
    <dgm:cxn modelId="{FC9E4694-0C7C-4043-B0BB-8885EA03A52D}" type="presParOf" srcId="{9AF952DD-4E9F-4E26-81A0-D7F445C939D3}" destId="{B55A160D-1B68-4DD0-AF02-E5FD1560F0B4}" srcOrd="16" destOrd="0" presId="urn:microsoft.com/office/officeart/2008/layout/AscendingPictureAccentProcess"/>
    <dgm:cxn modelId="{0EA65A3E-83E1-4E38-A9E9-2D5B11B9BF41}" type="presParOf" srcId="{9AF952DD-4E9F-4E26-81A0-D7F445C939D3}" destId="{7900A989-D91C-4EEC-8A48-9AEF3A639EBD}" srcOrd="17" destOrd="0" presId="urn:microsoft.com/office/officeart/2008/layout/AscendingPictureAccentProcess"/>
    <dgm:cxn modelId="{BA98AF48-6863-4266-93BC-F20F3C527CFD}" type="presParOf" srcId="{7900A989-D91C-4EEC-8A48-9AEF3A639EBD}" destId="{8C9836A8-FFC4-4B2D-946D-60BE1F49BCA3}" srcOrd="0" destOrd="0" presId="urn:microsoft.com/office/officeart/2008/layout/AscendingPictureAccentProcess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8/layout/AscendingPictureAccentProcess" loCatId="process" qsTypeId="urn:microsoft.com/office/officeart/2005/8/quickstyle/3d3" qsCatId="3D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095A5E99-E976-4550-8F80-53CC813F2F5A}">
      <dgm:prSet phldrT="[Text]" custT="1"/>
      <dgm:spPr/>
      <dgm:t>
        <a:bodyPr rtlCol="0"/>
        <a:lstStyle/>
        <a:p>
          <a:pPr rtl="0"/>
          <a:r>
            <a:rPr lang="es-ES" sz="2400" noProof="0" dirty="0" err="1" smtClean="0">
              <a:latin typeface="Silkscreen" pitchFamily="2" charset="0"/>
            </a:rPr>
            <a:t>Prog</a:t>
          </a:r>
          <a:r>
            <a:rPr lang="es-ES" sz="2400" noProof="0" dirty="0" smtClean="0">
              <a:latin typeface="Silkscreen" pitchFamily="2" charset="0"/>
            </a:rPr>
            <a:t>. sensores</a:t>
          </a:r>
          <a:endParaRPr lang="es-ES" sz="2400" noProof="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877691F-1B60-4485-9174-DDEC7EE68B70}" type="sib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EC937D8-BD76-4A12-A3E5-900D5C1E2E05}">
      <dgm:prSet phldrT="[Text]" custT="1"/>
      <dgm:spPr/>
      <dgm:t>
        <a:bodyPr rtlCol="0"/>
        <a:lstStyle/>
        <a:p>
          <a:pPr rtl="0"/>
          <a:r>
            <a:rPr lang="es-ES" sz="2400" noProof="0" dirty="0" smtClean="0">
              <a:latin typeface="Silkscreen" pitchFamily="2" charset="0"/>
            </a:rPr>
            <a:t>Funciones robot</a:t>
          </a:r>
          <a:endParaRPr lang="es-ES" sz="2400" noProof="0" dirty="0">
            <a:latin typeface="Silkscreen" pitchFamily="2" charset="0"/>
          </a:endParaRPr>
        </a:p>
      </dgm:t>
    </dgm:pt>
    <dgm:pt modelId="{8265EE85-9851-494E-A6D3-1CDACE947DF3}" type="par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B3EFD4A5-9FA1-4ABE-B722-05162509509B}" type="sib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7133ECF5-4190-4604-AA2F-03C9A0A9210F}">
      <dgm:prSet phldrT="[Text]" custT="1"/>
      <dgm:spPr/>
      <dgm:t>
        <a:bodyPr rtlCol="0"/>
        <a:lstStyle/>
        <a:p>
          <a:pPr rtl="0"/>
          <a:r>
            <a:rPr lang="es-ES" sz="1800" noProof="0" dirty="0" smtClean="0">
              <a:latin typeface="Silkscreen" pitchFamily="2" charset="0"/>
            </a:rPr>
            <a:t>documentacion</a:t>
          </a:r>
          <a:endParaRPr lang="es-ES" sz="1800" noProof="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46037378-034A-4662-877A-B53E1DA069A3}" type="sib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9AF952DD-4E9F-4E26-81A0-D7F445C939D3}" type="pres">
      <dgm:prSet presAssocID="{CD7942A0-B7D2-4B14-8FEA-55FC702F5BE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E4F734D8-5F95-49E9-A4C2-2DA158F7CAE8}" type="pres">
      <dgm:prSet presAssocID="{CD7942A0-B7D2-4B14-8FEA-55FC702F5BE7}" presName="dot1" presStyleLbl="alignNode1" presStyleIdx="0" presStyleCnt="12" custLinFactX="476390" custLinFactY="-300000" custLinFactNeighborX="500000" custLinFactNeighborY="-363022"/>
      <dgm:spPr/>
      <dgm:t>
        <a:bodyPr/>
        <a:lstStyle/>
        <a:p>
          <a:endParaRPr lang="es-ES"/>
        </a:p>
      </dgm:t>
    </dgm:pt>
    <dgm:pt modelId="{BEF56006-D719-4EA0-91CE-2ACBBDAD132B}" type="pres">
      <dgm:prSet presAssocID="{CD7942A0-B7D2-4B14-8FEA-55FC702F5BE7}" presName="dot2" presStyleLbl="alignNode1" presStyleIdx="1" presStyleCnt="12" custLinFactX="639308" custLinFactY="-279346" custLinFactNeighborX="700000" custLinFactNeighborY="-300000"/>
      <dgm:spPr/>
      <dgm:t>
        <a:bodyPr/>
        <a:lstStyle/>
        <a:p>
          <a:endParaRPr lang="es-ES"/>
        </a:p>
      </dgm:t>
    </dgm:pt>
    <dgm:pt modelId="{E19DE03F-8C6F-40F7-8547-DCC87E214591}" type="pres">
      <dgm:prSet presAssocID="{CD7942A0-B7D2-4B14-8FEA-55FC702F5BE7}" presName="dot3" presStyleLbl="alignNode1" presStyleIdx="2" presStyleCnt="12" custLinFactX="869367" custLinFactY="-292882" custLinFactNeighborX="900000" custLinFactNeighborY="-300000"/>
      <dgm:spPr/>
      <dgm:t>
        <a:bodyPr/>
        <a:lstStyle/>
        <a:p>
          <a:endParaRPr lang="es-ES"/>
        </a:p>
      </dgm:t>
    </dgm:pt>
    <dgm:pt modelId="{70853660-FAEC-483E-B082-C664B6FBBF1A}" type="pres">
      <dgm:prSet presAssocID="{CD7942A0-B7D2-4B14-8FEA-55FC702F5BE7}" presName="dot4" presStyleLbl="alignNode1" presStyleIdx="3" presStyleCnt="12"/>
      <dgm:spPr/>
      <dgm:t>
        <a:bodyPr/>
        <a:lstStyle/>
        <a:p>
          <a:endParaRPr lang="es-ES"/>
        </a:p>
      </dgm:t>
    </dgm:pt>
    <dgm:pt modelId="{A3A921D6-ABE2-4442-B782-5DB947182856}" type="pres">
      <dgm:prSet presAssocID="{CD7942A0-B7D2-4B14-8FEA-55FC702F5BE7}" presName="dot5" presStyleLbl="alignNode1" presStyleIdx="4" presStyleCnt="12"/>
      <dgm:spPr/>
      <dgm:t>
        <a:bodyPr/>
        <a:lstStyle/>
        <a:p>
          <a:endParaRPr lang="es-ES"/>
        </a:p>
      </dgm:t>
    </dgm:pt>
    <dgm:pt modelId="{E9594D99-938D-49CC-93D4-B02B020E7976}" type="pres">
      <dgm:prSet presAssocID="{CD7942A0-B7D2-4B14-8FEA-55FC702F5BE7}" presName="dotArrow1" presStyleLbl="alignNode1" presStyleIdx="5" presStyleCnt="12" custLinFactX="-1140470" custLinFactY="-41122" custLinFactNeighborX="-1200000" custLinFactNeighborY="-100000"/>
      <dgm:spPr/>
      <dgm:t>
        <a:bodyPr/>
        <a:lstStyle/>
        <a:p>
          <a:endParaRPr lang="es-ES"/>
        </a:p>
      </dgm:t>
    </dgm:pt>
    <dgm:pt modelId="{4D1EEC4E-52BA-49AB-8124-C855BA74146F}" type="pres">
      <dgm:prSet presAssocID="{CD7942A0-B7D2-4B14-8FEA-55FC702F5BE7}" presName="dotArrow2" presStyleLbl="alignNode1" presStyleIdx="6" presStyleCnt="12" custLinFactX="-1100000" custLinFactNeighborX="-1163192" custLinFactNeighborY="63428"/>
      <dgm:spPr/>
      <dgm:t>
        <a:bodyPr/>
        <a:lstStyle/>
        <a:p>
          <a:endParaRPr lang="es-ES"/>
        </a:p>
      </dgm:t>
    </dgm:pt>
    <dgm:pt modelId="{998B3901-CD5B-41E2-89D3-1AAE6DE56448}" type="pres">
      <dgm:prSet presAssocID="{CD7942A0-B7D2-4B14-8FEA-55FC702F5BE7}" presName="dotArrow3" presStyleLbl="alignNode1" presStyleIdx="7" presStyleCnt="12" custLinFactX="-1069633" custLinFactY="126118" custLinFactNeighborX="-1100000" custLinFactNeighborY="200000"/>
      <dgm:spPr/>
      <dgm:t>
        <a:bodyPr/>
        <a:lstStyle/>
        <a:p>
          <a:endParaRPr lang="es-ES"/>
        </a:p>
      </dgm:t>
    </dgm:pt>
    <dgm:pt modelId="{1A65F74B-962F-40DC-BD29-0F95BBCB4E36}" type="pres">
      <dgm:prSet presAssocID="{CD7942A0-B7D2-4B14-8FEA-55FC702F5BE7}" presName="dotArrow4" presStyleLbl="alignNode1" presStyleIdx="8" presStyleCnt="12" custLinFactX="-1000000" custLinFactY="435522" custLinFactNeighborX="-1076075" custLinFactNeighborY="500000"/>
      <dgm:spPr/>
      <dgm:t>
        <a:bodyPr/>
        <a:lstStyle/>
        <a:p>
          <a:endParaRPr lang="es-ES"/>
        </a:p>
      </dgm:t>
    </dgm:pt>
    <dgm:pt modelId="{D0B54F13-76F0-4864-8CE2-7BE5F3027C63}" type="pres">
      <dgm:prSet presAssocID="{CD7942A0-B7D2-4B14-8FEA-55FC702F5BE7}" presName="dotArrow5" presStyleLbl="alignNode1" presStyleIdx="9" presStyleCnt="12" custLinFactX="400000" custLinFactY="330971" custLinFactNeighborX="408181" custLinFactNeighborY="400000"/>
      <dgm:spPr/>
      <dgm:t>
        <a:bodyPr/>
        <a:lstStyle/>
        <a:p>
          <a:endParaRPr lang="es-ES"/>
        </a:p>
      </dgm:t>
    </dgm:pt>
    <dgm:pt modelId="{7D9E428B-89A5-4588-8B09-3CDFE62DE170}" type="pres">
      <dgm:prSet presAssocID="{CD7942A0-B7D2-4B14-8FEA-55FC702F5BE7}" presName="dotArrow6" presStyleLbl="alignNode1" presStyleIdx="10" presStyleCnt="12" custLinFactX="560600" custLinFactY="500000" custLinFactNeighborX="600000" custLinFactNeighborY="570275"/>
      <dgm:spPr/>
      <dgm:t>
        <a:bodyPr/>
        <a:lstStyle/>
        <a:p>
          <a:endParaRPr lang="es-ES"/>
        </a:p>
      </dgm:t>
    </dgm:pt>
    <dgm:pt modelId="{D2D12E39-2859-428A-9B74-DD12FF319BF6}" type="pres">
      <dgm:prSet presAssocID="{CD7942A0-B7D2-4B14-8FEA-55FC702F5BE7}" presName="dotArrow7" presStyleLbl="alignNode1" presStyleIdx="11" presStyleCnt="12" custLinFactX="486182" custLinFactY="574545" custLinFactNeighborX="500000" custLinFactNeighborY="600000"/>
      <dgm:spPr/>
      <dgm:t>
        <a:bodyPr/>
        <a:lstStyle/>
        <a:p>
          <a:endParaRPr lang="es-ES"/>
        </a:p>
      </dgm:t>
    </dgm:pt>
    <dgm:pt modelId="{10BF9738-9CA9-449F-AAD9-0B38EF9A4085}" type="pres">
      <dgm:prSet presAssocID="{095A5E99-E976-4550-8F80-53CC813F2F5A}" presName="parTx1" presStyleLbl="node1" presStyleIdx="0" presStyleCnt="3" custLinFactNeighborX="31854" custLinFactNeighborY="-38960"/>
      <dgm:spPr/>
      <dgm:t>
        <a:bodyPr/>
        <a:lstStyle/>
        <a:p>
          <a:endParaRPr lang="es-ES"/>
        </a:p>
      </dgm:t>
    </dgm:pt>
    <dgm:pt modelId="{298D417F-29F9-4AFD-929A-88EE9CD7DCF0}" type="pres">
      <dgm:prSet presAssocID="{8877691F-1B60-4485-9174-DDEC7EE68B70}" presName="picture1" presStyleCnt="0"/>
      <dgm:spPr/>
      <dgm:t>
        <a:bodyPr/>
        <a:lstStyle/>
        <a:p>
          <a:endParaRPr lang="es-ES"/>
        </a:p>
      </dgm:t>
    </dgm:pt>
    <dgm:pt modelId="{9A6CF3EE-8CD4-4B3E-B52A-3269F02FF3B0}" type="pres">
      <dgm:prSet presAssocID="{8877691F-1B60-4485-9174-DDEC7EE68B70}" presName="imageRepeatNode" presStyleLbl="fgImgPlace1" presStyleIdx="0" presStyleCnt="3" custLinFactX="100000" custLinFactNeighborX="198262" custLinFactNeighborY="-58748"/>
      <dgm:spPr/>
      <dgm:t>
        <a:bodyPr/>
        <a:lstStyle/>
        <a:p>
          <a:endParaRPr lang="es-ES"/>
        </a:p>
      </dgm:t>
    </dgm:pt>
    <dgm:pt modelId="{B748E5D4-54A8-4E77-974E-C586C957B774}" type="pres">
      <dgm:prSet presAssocID="{8EC937D8-BD76-4A12-A3E5-900D5C1E2E05}" presName="parTx2" presStyleLbl="node1" presStyleIdx="1" presStyleCnt="3" custLinFactY="-61156" custLinFactNeighborX="-64210" custLinFactNeighborY="-100000"/>
      <dgm:spPr/>
      <dgm:t>
        <a:bodyPr/>
        <a:lstStyle/>
        <a:p>
          <a:endParaRPr lang="es-ES"/>
        </a:p>
      </dgm:t>
    </dgm:pt>
    <dgm:pt modelId="{A8CAC0C0-77F5-4F39-9D0F-44629B6C8ACF}" type="pres">
      <dgm:prSet presAssocID="{B3EFD4A5-9FA1-4ABE-B722-05162509509B}" presName="picture2" presStyleCnt="0"/>
      <dgm:spPr/>
      <dgm:t>
        <a:bodyPr/>
        <a:lstStyle/>
        <a:p>
          <a:endParaRPr lang="es-ES"/>
        </a:p>
      </dgm:t>
    </dgm:pt>
    <dgm:pt modelId="{64D7C016-3078-46D7-B4EB-1DD97775D4FA}" type="pres">
      <dgm:prSet presAssocID="{B3EFD4A5-9FA1-4ABE-B722-05162509509B}" presName="imageRepeatNode" presStyleLbl="fgImgPlace1" presStyleIdx="1" presStyleCnt="3" custLinFactX="-43961" custLinFactY="-23187" custLinFactNeighborX="-100000" custLinFactNeighborY="-100000"/>
      <dgm:spPr/>
      <dgm:t>
        <a:bodyPr/>
        <a:lstStyle/>
        <a:p>
          <a:endParaRPr lang="es-ES"/>
        </a:p>
      </dgm:t>
    </dgm:pt>
    <dgm:pt modelId="{B55A160D-1B68-4DD0-AF02-E5FD1560F0B4}" type="pres">
      <dgm:prSet presAssocID="{7133ECF5-4190-4604-AA2F-03C9A0A9210F}" presName="parTx3" presStyleLbl="node1" presStyleIdx="2" presStyleCnt="3" custScaleX="111573" custLinFactY="-100000" custLinFactNeighborX="-56662" custLinFactNeighborY="-199682"/>
      <dgm:spPr/>
      <dgm:t>
        <a:bodyPr/>
        <a:lstStyle/>
        <a:p>
          <a:endParaRPr lang="es-ES"/>
        </a:p>
      </dgm:t>
    </dgm:pt>
    <dgm:pt modelId="{7900A989-D91C-4EEC-8A48-9AEF3A639EBD}" type="pres">
      <dgm:prSet presAssocID="{46037378-034A-4662-877A-B53E1DA069A3}" presName="picture3" presStyleCnt="0"/>
      <dgm:spPr/>
      <dgm:t>
        <a:bodyPr/>
        <a:lstStyle/>
        <a:p>
          <a:endParaRPr lang="es-ES"/>
        </a:p>
      </dgm:t>
    </dgm:pt>
    <dgm:pt modelId="{8C9836A8-FFC4-4B2D-946D-60BE1F49BCA3}" type="pres">
      <dgm:prSet presAssocID="{46037378-034A-4662-877A-B53E1DA069A3}" presName="imageRepeatNode" presStyleLbl="fgImgPlace1" presStyleIdx="2" presStyleCnt="3" custLinFactNeighborX="88851" custLinFactNeighborY="-67418"/>
      <dgm:spPr/>
      <dgm:t>
        <a:bodyPr/>
        <a:lstStyle/>
        <a:p>
          <a:endParaRPr lang="es-ES"/>
        </a:p>
      </dgm:t>
    </dgm:pt>
  </dgm:ptLst>
  <dgm:cxnLst>
    <dgm:cxn modelId="{3F34FB9D-707F-4F81-8E49-6FBFFE18E972}" type="presOf" srcId="{8EC937D8-BD76-4A12-A3E5-900D5C1E2E05}" destId="{B748E5D4-54A8-4E77-974E-C586C957B774}" srcOrd="0" destOrd="0" presId="urn:microsoft.com/office/officeart/2008/layout/AscendingPictureAccentProcess"/>
    <dgm:cxn modelId="{D9CE762B-52EC-4872-A3BD-F38376672F53}" type="presOf" srcId="{46037378-034A-4662-877A-B53E1DA069A3}" destId="{8C9836A8-FFC4-4B2D-946D-60BE1F49BCA3}" srcOrd="0" destOrd="0" presId="urn:microsoft.com/office/officeart/2008/layout/AscendingPictureAccentProcess"/>
    <dgm:cxn modelId="{066C35AA-4694-4112-82EE-D9787ACACA1C}" type="presOf" srcId="{095A5E99-E976-4550-8F80-53CC813F2F5A}" destId="{10BF9738-9CA9-449F-AAD9-0B38EF9A4085}" srcOrd="0" destOrd="0" presId="urn:microsoft.com/office/officeart/2008/layout/AscendingPictureAccentProcess"/>
    <dgm:cxn modelId="{C0865297-95F0-48FE-8807-19783302D1C7}" type="presOf" srcId="{7133ECF5-4190-4604-AA2F-03C9A0A9210F}" destId="{B55A160D-1B68-4DD0-AF02-E5FD1560F0B4}" srcOrd="0" destOrd="0" presId="urn:microsoft.com/office/officeart/2008/layout/AscendingPictureAccentProcess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5C821AAA-7A60-4137-99C2-629B05BB2B78}" type="presOf" srcId="{CD7942A0-B7D2-4B14-8FEA-55FC702F5BE7}" destId="{9AF952DD-4E9F-4E26-81A0-D7F445C939D3}" srcOrd="0" destOrd="0" presId="urn:microsoft.com/office/officeart/2008/layout/AscendingPictureAccentProcess"/>
    <dgm:cxn modelId="{A433AE1B-737A-41D8-A712-74F7290627D4}" type="presOf" srcId="{8877691F-1B60-4485-9174-DDEC7EE68B70}" destId="{9A6CF3EE-8CD4-4B3E-B52A-3269F02FF3B0}" srcOrd="0" destOrd="0" presId="urn:microsoft.com/office/officeart/2008/layout/AscendingPictureAccentProcess"/>
    <dgm:cxn modelId="{A9BAE8CF-E347-4DB9-A4EA-D9F1E8FB9685}" type="presOf" srcId="{B3EFD4A5-9FA1-4ABE-B722-05162509509B}" destId="{64D7C016-3078-46D7-B4EB-1DD97775D4FA}" srcOrd="0" destOrd="0" presId="urn:microsoft.com/office/officeart/2008/layout/AscendingPictureAccentProcess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FE128A6F-DC84-4E09-9157-2C0D397629EE}" type="presParOf" srcId="{9AF952DD-4E9F-4E26-81A0-D7F445C939D3}" destId="{E4F734D8-5F95-49E9-A4C2-2DA158F7CAE8}" srcOrd="0" destOrd="0" presId="urn:microsoft.com/office/officeart/2008/layout/AscendingPictureAccentProcess"/>
    <dgm:cxn modelId="{7664E7D8-937C-406C-A72F-5AD2AAADAF81}" type="presParOf" srcId="{9AF952DD-4E9F-4E26-81A0-D7F445C939D3}" destId="{BEF56006-D719-4EA0-91CE-2ACBBDAD132B}" srcOrd="1" destOrd="0" presId="urn:microsoft.com/office/officeart/2008/layout/AscendingPictureAccentProcess"/>
    <dgm:cxn modelId="{FA94C25F-99D8-426F-BEBA-61B86D2E1D7A}" type="presParOf" srcId="{9AF952DD-4E9F-4E26-81A0-D7F445C939D3}" destId="{E19DE03F-8C6F-40F7-8547-DCC87E214591}" srcOrd="2" destOrd="0" presId="urn:microsoft.com/office/officeart/2008/layout/AscendingPictureAccentProcess"/>
    <dgm:cxn modelId="{016326C2-A7AD-4124-9F70-B788D3A6E28C}" type="presParOf" srcId="{9AF952DD-4E9F-4E26-81A0-D7F445C939D3}" destId="{70853660-FAEC-483E-B082-C664B6FBBF1A}" srcOrd="3" destOrd="0" presId="urn:microsoft.com/office/officeart/2008/layout/AscendingPictureAccentProcess"/>
    <dgm:cxn modelId="{D7D41B0B-9451-49AD-A17A-2D4539B3E1E7}" type="presParOf" srcId="{9AF952DD-4E9F-4E26-81A0-D7F445C939D3}" destId="{A3A921D6-ABE2-4442-B782-5DB947182856}" srcOrd="4" destOrd="0" presId="urn:microsoft.com/office/officeart/2008/layout/AscendingPictureAccentProcess"/>
    <dgm:cxn modelId="{F98BD39A-5C07-4E52-8F95-B328830F8146}" type="presParOf" srcId="{9AF952DD-4E9F-4E26-81A0-D7F445C939D3}" destId="{E9594D99-938D-49CC-93D4-B02B020E7976}" srcOrd="5" destOrd="0" presId="urn:microsoft.com/office/officeart/2008/layout/AscendingPictureAccentProcess"/>
    <dgm:cxn modelId="{4F03A12D-6857-4D18-9CB9-B14BF3A34828}" type="presParOf" srcId="{9AF952DD-4E9F-4E26-81A0-D7F445C939D3}" destId="{4D1EEC4E-52BA-49AB-8124-C855BA74146F}" srcOrd="6" destOrd="0" presId="urn:microsoft.com/office/officeart/2008/layout/AscendingPictureAccentProcess"/>
    <dgm:cxn modelId="{E336A378-50FD-46A8-97B4-1B1A76FBA50D}" type="presParOf" srcId="{9AF952DD-4E9F-4E26-81A0-D7F445C939D3}" destId="{998B3901-CD5B-41E2-89D3-1AAE6DE56448}" srcOrd="7" destOrd="0" presId="urn:microsoft.com/office/officeart/2008/layout/AscendingPictureAccentProcess"/>
    <dgm:cxn modelId="{0CA5CB77-51D1-4482-849D-DFF0CD432091}" type="presParOf" srcId="{9AF952DD-4E9F-4E26-81A0-D7F445C939D3}" destId="{1A65F74B-962F-40DC-BD29-0F95BBCB4E36}" srcOrd="8" destOrd="0" presId="urn:microsoft.com/office/officeart/2008/layout/AscendingPictureAccentProcess"/>
    <dgm:cxn modelId="{5E3842B2-8B43-4587-9189-DAB9BB5485EF}" type="presParOf" srcId="{9AF952DD-4E9F-4E26-81A0-D7F445C939D3}" destId="{D0B54F13-76F0-4864-8CE2-7BE5F3027C63}" srcOrd="9" destOrd="0" presId="urn:microsoft.com/office/officeart/2008/layout/AscendingPictureAccentProcess"/>
    <dgm:cxn modelId="{52A4468C-CB08-4F36-B5E2-CF6CA0D4CBDA}" type="presParOf" srcId="{9AF952DD-4E9F-4E26-81A0-D7F445C939D3}" destId="{7D9E428B-89A5-4588-8B09-3CDFE62DE170}" srcOrd="10" destOrd="0" presId="urn:microsoft.com/office/officeart/2008/layout/AscendingPictureAccentProcess"/>
    <dgm:cxn modelId="{2D1F5555-0493-46D1-A50F-0285B14D2529}" type="presParOf" srcId="{9AF952DD-4E9F-4E26-81A0-D7F445C939D3}" destId="{D2D12E39-2859-428A-9B74-DD12FF319BF6}" srcOrd="11" destOrd="0" presId="urn:microsoft.com/office/officeart/2008/layout/AscendingPictureAccentProcess"/>
    <dgm:cxn modelId="{AF94E131-9709-4B5D-AF69-8BD00C0F8462}" type="presParOf" srcId="{9AF952DD-4E9F-4E26-81A0-D7F445C939D3}" destId="{10BF9738-9CA9-449F-AAD9-0B38EF9A4085}" srcOrd="12" destOrd="0" presId="urn:microsoft.com/office/officeart/2008/layout/AscendingPictureAccentProcess"/>
    <dgm:cxn modelId="{250FEF86-9289-410C-A521-36912EDD6BFE}" type="presParOf" srcId="{9AF952DD-4E9F-4E26-81A0-D7F445C939D3}" destId="{298D417F-29F9-4AFD-929A-88EE9CD7DCF0}" srcOrd="13" destOrd="0" presId="urn:microsoft.com/office/officeart/2008/layout/AscendingPictureAccentProcess"/>
    <dgm:cxn modelId="{2DA4AE6D-7229-49D4-9E23-ECA7BC16CDB4}" type="presParOf" srcId="{298D417F-29F9-4AFD-929A-88EE9CD7DCF0}" destId="{9A6CF3EE-8CD4-4B3E-B52A-3269F02FF3B0}" srcOrd="0" destOrd="0" presId="urn:microsoft.com/office/officeart/2008/layout/AscendingPictureAccentProcess"/>
    <dgm:cxn modelId="{AE585F41-EE8C-4122-9E42-9B7082F61C36}" type="presParOf" srcId="{9AF952DD-4E9F-4E26-81A0-D7F445C939D3}" destId="{B748E5D4-54A8-4E77-974E-C586C957B774}" srcOrd="14" destOrd="0" presId="urn:microsoft.com/office/officeart/2008/layout/AscendingPictureAccentProcess"/>
    <dgm:cxn modelId="{2FC2431D-DA1F-46A7-B99D-12A75FF37D40}" type="presParOf" srcId="{9AF952DD-4E9F-4E26-81A0-D7F445C939D3}" destId="{A8CAC0C0-77F5-4F39-9D0F-44629B6C8ACF}" srcOrd="15" destOrd="0" presId="urn:microsoft.com/office/officeart/2008/layout/AscendingPictureAccentProcess"/>
    <dgm:cxn modelId="{7ECBCD57-25CC-413E-90CA-58C2E00DEB33}" type="presParOf" srcId="{A8CAC0C0-77F5-4F39-9D0F-44629B6C8ACF}" destId="{64D7C016-3078-46D7-B4EB-1DD97775D4FA}" srcOrd="0" destOrd="0" presId="urn:microsoft.com/office/officeart/2008/layout/AscendingPictureAccentProcess"/>
    <dgm:cxn modelId="{FF3D7C9C-AF6F-4AD6-B73E-60243177824C}" type="presParOf" srcId="{9AF952DD-4E9F-4E26-81A0-D7F445C939D3}" destId="{B55A160D-1B68-4DD0-AF02-E5FD1560F0B4}" srcOrd="16" destOrd="0" presId="urn:microsoft.com/office/officeart/2008/layout/AscendingPictureAccentProcess"/>
    <dgm:cxn modelId="{873A6E84-1CBC-4606-8789-9CE36AEC7E27}" type="presParOf" srcId="{9AF952DD-4E9F-4E26-81A0-D7F445C939D3}" destId="{7900A989-D91C-4EEC-8A48-9AEF3A639EBD}" srcOrd="17" destOrd="0" presId="urn:microsoft.com/office/officeart/2008/layout/AscendingPictureAccentProcess"/>
    <dgm:cxn modelId="{0D97BEEC-601A-4DFE-B9D2-20C35120FA50}" type="presParOf" srcId="{7900A989-D91C-4EEC-8A48-9AEF3A639EBD}" destId="{8C9836A8-FFC4-4B2D-946D-60BE1F49BC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5DCA0B-99B1-4417-B32D-CAAF22A6E178}" type="doc">
      <dgm:prSet loTypeId="urn:microsoft.com/office/officeart/2005/8/layout/list1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757FC112-EF75-4A4D-82AA-3BEE3BFB6E9B}">
      <dgm:prSet phldrT="[Texto]" custT="1"/>
      <dgm:spPr/>
      <dgm:t>
        <a:bodyPr/>
        <a:lstStyle/>
        <a:p>
          <a:r>
            <a:rPr lang="es-ES" sz="3600" dirty="0" smtClean="0">
              <a:latin typeface="Silkscreen" pitchFamily="2" charset="0"/>
            </a:rPr>
            <a:t>MEJORA DE LA APP</a:t>
          </a:r>
          <a:endParaRPr lang="es-ES" sz="360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F2E5C2C3-58C0-413F-9994-5D7C30A3A986}" type="parTrans" cxnId="{B660EA25-E827-46F7-BD08-18145D06A32F}">
      <dgm:prSet/>
      <dgm:spPr/>
      <dgm:t>
        <a:bodyPr/>
        <a:lstStyle/>
        <a:p>
          <a:endParaRPr lang="es-ES"/>
        </a:p>
      </dgm:t>
    </dgm:pt>
    <dgm:pt modelId="{C7A3337A-2C7C-4EFF-9F5E-F4CBDA9F85E8}" type="sibTrans" cxnId="{B660EA25-E827-46F7-BD08-18145D06A32F}">
      <dgm:prSet/>
      <dgm:spPr/>
      <dgm:t>
        <a:bodyPr/>
        <a:lstStyle/>
        <a:p>
          <a:endParaRPr lang="es-ES"/>
        </a:p>
      </dgm:t>
    </dgm:pt>
    <dgm:pt modelId="{DBF9FA26-D172-4B0D-B8AC-42A1E96CB61A}">
      <dgm:prSet phldrT="[Texto]" custT="1"/>
      <dgm:spPr/>
      <dgm:t>
        <a:bodyPr/>
        <a:lstStyle/>
        <a:p>
          <a:r>
            <a:rPr lang="es-ES" sz="3600" dirty="0" smtClean="0">
              <a:latin typeface="Silkscreen" pitchFamily="2" charset="0"/>
            </a:rPr>
            <a:t>FUNCIONES ROBOT</a:t>
          </a:r>
          <a:endParaRPr lang="es-ES" sz="3600" dirty="0">
            <a:latin typeface="Silkscreen" pitchFamily="2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1979864-F4FA-4D11-9530-BF495A8EB935}" type="parTrans" cxnId="{78B3D35F-B6C8-406B-8A86-BD806652E8E5}">
      <dgm:prSet/>
      <dgm:spPr/>
      <dgm:t>
        <a:bodyPr/>
        <a:lstStyle/>
        <a:p>
          <a:endParaRPr lang="es-ES"/>
        </a:p>
      </dgm:t>
    </dgm:pt>
    <dgm:pt modelId="{2E158418-1564-486E-B5E3-F0712A388575}" type="sibTrans" cxnId="{78B3D35F-B6C8-406B-8A86-BD806652E8E5}">
      <dgm:prSet/>
      <dgm:spPr/>
      <dgm:t>
        <a:bodyPr/>
        <a:lstStyle/>
        <a:p>
          <a:endParaRPr lang="es-ES"/>
        </a:p>
      </dgm:t>
    </dgm:pt>
    <dgm:pt modelId="{F6A542E3-511F-410D-A1BA-AB0EE301EC0E}">
      <dgm:prSet/>
      <dgm:spPr/>
      <dgm:t>
        <a:bodyPr/>
        <a:lstStyle/>
        <a:p>
          <a:endParaRPr lang="es-ES" dirty="0"/>
        </a:p>
      </dgm:t>
    </dgm:pt>
    <dgm:pt modelId="{16C1DE07-1D0F-4A06-B908-05754E100A11}" type="parTrans" cxnId="{2F3DE67C-87C6-4190-9719-BE60CB960012}">
      <dgm:prSet/>
      <dgm:spPr/>
      <dgm:t>
        <a:bodyPr/>
        <a:lstStyle/>
        <a:p>
          <a:endParaRPr lang="es-ES"/>
        </a:p>
      </dgm:t>
    </dgm:pt>
    <dgm:pt modelId="{B22E5DB0-C16C-41BC-BCC2-6BF8C4B9783E}" type="sibTrans" cxnId="{2F3DE67C-87C6-4190-9719-BE60CB960012}">
      <dgm:prSet/>
      <dgm:spPr/>
      <dgm:t>
        <a:bodyPr/>
        <a:lstStyle/>
        <a:p>
          <a:endParaRPr lang="es-ES"/>
        </a:p>
      </dgm:t>
    </dgm:pt>
    <dgm:pt modelId="{C63974DA-769F-44A5-B8D8-153CDE8CA871}" type="pres">
      <dgm:prSet presAssocID="{EB5DCA0B-99B1-4417-B32D-CAAF22A6E1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34AAFF8-28B7-40A8-9458-AEB678BADBDF}" type="pres">
      <dgm:prSet presAssocID="{757FC112-EF75-4A4D-82AA-3BEE3BFB6E9B}" presName="parentLin" presStyleCnt="0"/>
      <dgm:spPr/>
    </dgm:pt>
    <dgm:pt modelId="{7CDD5241-C518-4F8C-B7CC-A7950AFAB3C8}" type="pres">
      <dgm:prSet presAssocID="{757FC112-EF75-4A4D-82AA-3BEE3BFB6E9B}" presName="parentLeftMargin" presStyleLbl="node1" presStyleIdx="0" presStyleCnt="2"/>
      <dgm:spPr/>
      <dgm:t>
        <a:bodyPr/>
        <a:lstStyle/>
        <a:p>
          <a:endParaRPr lang="es-ES"/>
        </a:p>
      </dgm:t>
    </dgm:pt>
    <dgm:pt modelId="{5E6A3A23-C85B-499B-AA5E-812738007742}" type="pres">
      <dgm:prSet presAssocID="{757FC112-EF75-4A4D-82AA-3BEE3BFB6E9B}" presName="parentText" presStyleLbl="node1" presStyleIdx="0" presStyleCnt="2" custScaleY="84428" custLinFactNeighborY="-2572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078050-C52D-40C1-9D74-F278BFEF03D3}" type="pres">
      <dgm:prSet presAssocID="{757FC112-EF75-4A4D-82AA-3BEE3BFB6E9B}" presName="negativeSpace" presStyleCnt="0"/>
      <dgm:spPr/>
    </dgm:pt>
    <dgm:pt modelId="{877A07E3-5EA1-4FEA-A00A-9826423AB66F}" type="pres">
      <dgm:prSet presAssocID="{757FC112-EF75-4A4D-82AA-3BEE3BFB6E9B}" presName="childText" presStyleLbl="conFgAcc1" presStyleIdx="0" presStyleCnt="2" custScaleY="18380" custLinFactY="-20471" custLinFactNeighborY="-10000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1B5B4D-17A4-45AA-92AC-3BEEFF7C75DC}" type="pres">
      <dgm:prSet presAssocID="{C7A3337A-2C7C-4EFF-9F5E-F4CBDA9F85E8}" presName="spaceBetweenRectangles" presStyleCnt="0"/>
      <dgm:spPr/>
    </dgm:pt>
    <dgm:pt modelId="{042A50A8-3507-4108-A8C5-3483182245FD}" type="pres">
      <dgm:prSet presAssocID="{DBF9FA26-D172-4B0D-B8AC-42A1E96CB61A}" presName="parentLin" presStyleCnt="0"/>
      <dgm:spPr/>
    </dgm:pt>
    <dgm:pt modelId="{739B7000-5C5F-45A4-B888-77522C70D4C0}" type="pres">
      <dgm:prSet presAssocID="{DBF9FA26-D172-4B0D-B8AC-42A1E96CB61A}" presName="parentLeftMargin" presStyleLbl="node1" presStyleIdx="0" presStyleCnt="2"/>
      <dgm:spPr/>
      <dgm:t>
        <a:bodyPr/>
        <a:lstStyle/>
        <a:p>
          <a:endParaRPr lang="es-ES"/>
        </a:p>
      </dgm:t>
    </dgm:pt>
    <dgm:pt modelId="{7FE8A6A0-B96F-4485-83C9-445FC785FE84}" type="pres">
      <dgm:prSet presAssocID="{DBF9FA26-D172-4B0D-B8AC-42A1E96CB61A}" presName="parentText" presStyleLbl="node1" presStyleIdx="1" presStyleCnt="2" custScaleY="84428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9937A8-22F6-40F6-89BD-407902943735}" type="pres">
      <dgm:prSet presAssocID="{DBF9FA26-D172-4B0D-B8AC-42A1E96CB61A}" presName="negativeSpace" presStyleCnt="0"/>
      <dgm:spPr/>
    </dgm:pt>
    <dgm:pt modelId="{088B562E-0475-4EF6-ABDB-EB6332A4A1FF}" type="pres">
      <dgm:prSet presAssocID="{DBF9FA26-D172-4B0D-B8AC-42A1E96CB61A}" presName="childText" presStyleLbl="conFgAcc1" presStyleIdx="1" presStyleCnt="2" custScaleY="21350" custLinFactNeighborY="-14336">
        <dgm:presLayoutVars>
          <dgm:bulletEnabled val="1"/>
        </dgm:presLayoutVars>
      </dgm:prSet>
      <dgm:spPr/>
    </dgm:pt>
  </dgm:ptLst>
  <dgm:cxnLst>
    <dgm:cxn modelId="{B660EA25-E827-46F7-BD08-18145D06A32F}" srcId="{EB5DCA0B-99B1-4417-B32D-CAAF22A6E178}" destId="{757FC112-EF75-4A4D-82AA-3BEE3BFB6E9B}" srcOrd="0" destOrd="0" parTransId="{F2E5C2C3-58C0-413F-9994-5D7C30A3A986}" sibTransId="{C7A3337A-2C7C-4EFF-9F5E-F4CBDA9F85E8}"/>
    <dgm:cxn modelId="{2F3DE67C-87C6-4190-9719-BE60CB960012}" srcId="{757FC112-EF75-4A4D-82AA-3BEE3BFB6E9B}" destId="{F6A542E3-511F-410D-A1BA-AB0EE301EC0E}" srcOrd="0" destOrd="0" parTransId="{16C1DE07-1D0F-4A06-B908-05754E100A11}" sibTransId="{B22E5DB0-C16C-41BC-BCC2-6BF8C4B9783E}"/>
    <dgm:cxn modelId="{4DE657DC-37EB-4C8A-B989-45766D3D3134}" type="presOf" srcId="{DBF9FA26-D172-4B0D-B8AC-42A1E96CB61A}" destId="{739B7000-5C5F-45A4-B888-77522C70D4C0}" srcOrd="0" destOrd="0" presId="urn:microsoft.com/office/officeart/2005/8/layout/list1"/>
    <dgm:cxn modelId="{9D657DA3-E3D2-43E3-97C2-83E153968ED7}" type="presOf" srcId="{757FC112-EF75-4A4D-82AA-3BEE3BFB6E9B}" destId="{5E6A3A23-C85B-499B-AA5E-812738007742}" srcOrd="1" destOrd="0" presId="urn:microsoft.com/office/officeart/2005/8/layout/list1"/>
    <dgm:cxn modelId="{1951D032-B05B-4563-9624-FD7B30A1E3E5}" type="presOf" srcId="{757FC112-EF75-4A4D-82AA-3BEE3BFB6E9B}" destId="{7CDD5241-C518-4F8C-B7CC-A7950AFAB3C8}" srcOrd="0" destOrd="0" presId="urn:microsoft.com/office/officeart/2005/8/layout/list1"/>
    <dgm:cxn modelId="{CBC9711F-BCFB-4A9A-825B-A8BB385AB3FB}" type="presOf" srcId="{EB5DCA0B-99B1-4417-B32D-CAAF22A6E178}" destId="{C63974DA-769F-44A5-B8D8-153CDE8CA871}" srcOrd="0" destOrd="0" presId="urn:microsoft.com/office/officeart/2005/8/layout/list1"/>
    <dgm:cxn modelId="{5C677499-762E-4171-8CC1-BFAD04906BF1}" type="presOf" srcId="{F6A542E3-511F-410D-A1BA-AB0EE301EC0E}" destId="{877A07E3-5EA1-4FEA-A00A-9826423AB66F}" srcOrd="0" destOrd="0" presId="urn:microsoft.com/office/officeart/2005/8/layout/list1"/>
    <dgm:cxn modelId="{48419906-B011-47BA-B6B1-A10AE9BB6F9F}" type="presOf" srcId="{DBF9FA26-D172-4B0D-B8AC-42A1E96CB61A}" destId="{7FE8A6A0-B96F-4485-83C9-445FC785FE84}" srcOrd="1" destOrd="0" presId="urn:microsoft.com/office/officeart/2005/8/layout/list1"/>
    <dgm:cxn modelId="{78B3D35F-B6C8-406B-8A86-BD806652E8E5}" srcId="{EB5DCA0B-99B1-4417-B32D-CAAF22A6E178}" destId="{DBF9FA26-D172-4B0D-B8AC-42A1E96CB61A}" srcOrd="1" destOrd="0" parTransId="{71979864-F4FA-4D11-9530-BF495A8EB935}" sibTransId="{2E158418-1564-486E-B5E3-F0712A388575}"/>
    <dgm:cxn modelId="{95E52B10-7B61-4A51-9D90-BA23AEE69F8C}" type="presParOf" srcId="{C63974DA-769F-44A5-B8D8-153CDE8CA871}" destId="{734AAFF8-28B7-40A8-9458-AEB678BADBDF}" srcOrd="0" destOrd="0" presId="urn:microsoft.com/office/officeart/2005/8/layout/list1"/>
    <dgm:cxn modelId="{2F6D1F7D-100E-4D04-903D-0F1959687699}" type="presParOf" srcId="{734AAFF8-28B7-40A8-9458-AEB678BADBDF}" destId="{7CDD5241-C518-4F8C-B7CC-A7950AFAB3C8}" srcOrd="0" destOrd="0" presId="urn:microsoft.com/office/officeart/2005/8/layout/list1"/>
    <dgm:cxn modelId="{3ABACBE5-C111-4627-B2AE-A38CA6D88F65}" type="presParOf" srcId="{734AAFF8-28B7-40A8-9458-AEB678BADBDF}" destId="{5E6A3A23-C85B-499B-AA5E-812738007742}" srcOrd="1" destOrd="0" presId="urn:microsoft.com/office/officeart/2005/8/layout/list1"/>
    <dgm:cxn modelId="{C6D29D38-766D-4AA1-B4E1-4F4766F33D63}" type="presParOf" srcId="{C63974DA-769F-44A5-B8D8-153CDE8CA871}" destId="{18078050-C52D-40C1-9D74-F278BFEF03D3}" srcOrd="1" destOrd="0" presId="urn:microsoft.com/office/officeart/2005/8/layout/list1"/>
    <dgm:cxn modelId="{020B3CCF-78EA-4FDF-8BC5-BE748D95DA76}" type="presParOf" srcId="{C63974DA-769F-44A5-B8D8-153CDE8CA871}" destId="{877A07E3-5EA1-4FEA-A00A-9826423AB66F}" srcOrd="2" destOrd="0" presId="urn:microsoft.com/office/officeart/2005/8/layout/list1"/>
    <dgm:cxn modelId="{30B3EE18-B407-4506-AD31-4B9AAD701498}" type="presParOf" srcId="{C63974DA-769F-44A5-B8D8-153CDE8CA871}" destId="{631B5B4D-17A4-45AA-92AC-3BEEFF7C75DC}" srcOrd="3" destOrd="0" presId="urn:microsoft.com/office/officeart/2005/8/layout/list1"/>
    <dgm:cxn modelId="{AD4D6FF7-EA26-466A-B519-AA26555A3E4E}" type="presParOf" srcId="{C63974DA-769F-44A5-B8D8-153CDE8CA871}" destId="{042A50A8-3507-4108-A8C5-3483182245FD}" srcOrd="4" destOrd="0" presId="urn:microsoft.com/office/officeart/2005/8/layout/list1"/>
    <dgm:cxn modelId="{D0343C01-33A0-4EBE-8B17-7324B40F074A}" type="presParOf" srcId="{042A50A8-3507-4108-A8C5-3483182245FD}" destId="{739B7000-5C5F-45A4-B888-77522C70D4C0}" srcOrd="0" destOrd="0" presId="urn:microsoft.com/office/officeart/2005/8/layout/list1"/>
    <dgm:cxn modelId="{DA4BF7B7-915E-45DC-8F1E-9F2280473265}" type="presParOf" srcId="{042A50A8-3507-4108-A8C5-3483182245FD}" destId="{7FE8A6A0-B96F-4485-83C9-445FC785FE84}" srcOrd="1" destOrd="0" presId="urn:microsoft.com/office/officeart/2005/8/layout/list1"/>
    <dgm:cxn modelId="{72A5B321-784F-4D85-98E2-4F168BB3AA99}" type="presParOf" srcId="{C63974DA-769F-44A5-B8D8-153CDE8CA871}" destId="{589937A8-22F6-40F6-89BD-407902943735}" srcOrd="5" destOrd="0" presId="urn:microsoft.com/office/officeart/2005/8/layout/list1"/>
    <dgm:cxn modelId="{674D1398-A80A-41E8-A727-6D836E9CF8D3}" type="presParOf" srcId="{C63974DA-769F-44A5-B8D8-153CDE8CA871}" destId="{088B562E-0475-4EF6-ABDB-EB6332A4A1F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3AA2F-2469-4791-8DC0-C2094EC39BFC}">
      <dsp:nvSpPr>
        <dsp:cNvPr id="0" name=""/>
        <dsp:cNvSpPr/>
      </dsp:nvSpPr>
      <dsp:spPr>
        <a:xfrm>
          <a:off x="0" y="0"/>
          <a:ext cx="8125883" cy="1692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5100" kern="1200" dirty="0" smtClean="0">
              <a:latin typeface="Silkscreen" pitchFamily="2" charset="0"/>
            </a:rPr>
            <a:t>¿QuE QUERIAMOS HACER?</a:t>
          </a:r>
          <a:endParaRPr lang="es-ES" sz="5100" kern="1200" dirty="0">
            <a:latin typeface="Silkscreen" pitchFamily="2" charset="0"/>
          </a:endParaRPr>
        </a:p>
      </dsp:txBody>
      <dsp:txXfrm>
        <a:off x="1794465" y="0"/>
        <a:ext cx="6331417" cy="1692892"/>
      </dsp:txXfrm>
    </dsp:sp>
    <dsp:sp modelId="{02538817-3C1E-4D63-846B-AE3167C52EB3}">
      <dsp:nvSpPr>
        <dsp:cNvPr id="0" name=""/>
        <dsp:cNvSpPr/>
      </dsp:nvSpPr>
      <dsp:spPr>
        <a:xfrm flipH="1">
          <a:off x="801881" y="666444"/>
          <a:ext cx="359992" cy="3600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5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5">
                <a:tint val="5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5">
                <a:tint val="5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5">
                <a:tint val="50000"/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399BF6-8072-4648-85CE-BF6988EF78C3}">
      <dsp:nvSpPr>
        <dsp:cNvPr id="0" name=""/>
        <dsp:cNvSpPr/>
      </dsp:nvSpPr>
      <dsp:spPr>
        <a:xfrm>
          <a:off x="0" y="1862181"/>
          <a:ext cx="8125883" cy="1692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6774201"/>
                <a:satOff val="-17170"/>
                <a:lumOff val="2745"/>
                <a:alphaOff val="0"/>
                <a:shade val="15000"/>
                <a:satMod val="180000"/>
              </a:schemeClr>
            </a:gs>
            <a:gs pos="50000">
              <a:schemeClr val="accent5">
                <a:hueOff val="6774201"/>
                <a:satOff val="-17170"/>
                <a:lumOff val="2745"/>
                <a:alphaOff val="0"/>
                <a:shade val="45000"/>
                <a:satMod val="170000"/>
              </a:schemeClr>
            </a:gs>
            <a:gs pos="70000">
              <a:schemeClr val="accent5">
                <a:hueOff val="6774201"/>
                <a:satOff val="-17170"/>
                <a:lumOff val="2745"/>
                <a:alphaOff val="0"/>
                <a:tint val="99000"/>
                <a:shade val="65000"/>
                <a:satMod val="155000"/>
              </a:schemeClr>
            </a:gs>
            <a:gs pos="100000">
              <a:schemeClr val="accent5">
                <a:hueOff val="6774201"/>
                <a:satOff val="-17170"/>
                <a:lumOff val="2745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5100" kern="1200" dirty="0" smtClean="0">
              <a:latin typeface="Silkscreen" pitchFamily="2" charset="0"/>
            </a:rPr>
            <a:t>¿QuE HEMOS HECHO?</a:t>
          </a:r>
          <a:endParaRPr lang="es-ES" sz="5100" kern="1200" dirty="0">
            <a:latin typeface="Silkscreen" pitchFamily="2" charset="0"/>
          </a:endParaRPr>
        </a:p>
      </dsp:txBody>
      <dsp:txXfrm>
        <a:off x="1794465" y="1862181"/>
        <a:ext cx="6331417" cy="1692892"/>
      </dsp:txXfrm>
    </dsp:sp>
    <dsp:sp modelId="{3E12DA59-0500-461E-8EDB-4858CA6868F3}">
      <dsp:nvSpPr>
        <dsp:cNvPr id="0" name=""/>
        <dsp:cNvSpPr/>
      </dsp:nvSpPr>
      <dsp:spPr>
        <a:xfrm>
          <a:off x="801881" y="2528626"/>
          <a:ext cx="359992" cy="3600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50000"/>
                <a:hueOff val="7003570"/>
                <a:satOff val="-16320"/>
                <a:lumOff val="-516"/>
                <a:alphaOff val="0"/>
                <a:shade val="15000"/>
                <a:satMod val="180000"/>
              </a:schemeClr>
            </a:gs>
            <a:gs pos="50000">
              <a:schemeClr val="accent5">
                <a:tint val="50000"/>
                <a:hueOff val="7003570"/>
                <a:satOff val="-16320"/>
                <a:lumOff val="-516"/>
                <a:alphaOff val="0"/>
                <a:shade val="45000"/>
                <a:satMod val="170000"/>
              </a:schemeClr>
            </a:gs>
            <a:gs pos="70000">
              <a:schemeClr val="accent5">
                <a:tint val="50000"/>
                <a:hueOff val="7003570"/>
                <a:satOff val="-16320"/>
                <a:lumOff val="-516"/>
                <a:alphaOff val="0"/>
                <a:tint val="99000"/>
                <a:shade val="65000"/>
                <a:satMod val="155000"/>
              </a:schemeClr>
            </a:gs>
            <a:gs pos="100000">
              <a:schemeClr val="accent5">
                <a:tint val="50000"/>
                <a:hueOff val="7003570"/>
                <a:satOff val="-16320"/>
                <a:lumOff val="-516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758578C-8218-4422-8546-11F3B46DB535}">
      <dsp:nvSpPr>
        <dsp:cNvPr id="0" name=""/>
        <dsp:cNvSpPr/>
      </dsp:nvSpPr>
      <dsp:spPr>
        <a:xfrm>
          <a:off x="0" y="3724363"/>
          <a:ext cx="8125883" cy="1692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3548401"/>
                <a:satOff val="-34341"/>
                <a:lumOff val="5489"/>
                <a:alphaOff val="0"/>
                <a:shade val="15000"/>
                <a:satMod val="180000"/>
              </a:schemeClr>
            </a:gs>
            <a:gs pos="50000">
              <a:schemeClr val="accent5">
                <a:hueOff val="13548401"/>
                <a:satOff val="-34341"/>
                <a:lumOff val="5489"/>
                <a:alphaOff val="0"/>
                <a:shade val="45000"/>
                <a:satMod val="170000"/>
              </a:schemeClr>
            </a:gs>
            <a:gs pos="70000">
              <a:schemeClr val="accent5">
                <a:hueOff val="13548401"/>
                <a:satOff val="-34341"/>
                <a:lumOff val="5489"/>
                <a:alphaOff val="0"/>
                <a:tint val="99000"/>
                <a:shade val="65000"/>
                <a:satMod val="155000"/>
              </a:schemeClr>
            </a:gs>
            <a:gs pos="100000">
              <a:schemeClr val="accent5">
                <a:hueOff val="13548401"/>
                <a:satOff val="-34341"/>
                <a:lumOff val="5489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5100" kern="1200" dirty="0" smtClean="0">
              <a:latin typeface="Silkscreen" pitchFamily="2" charset="0"/>
            </a:rPr>
            <a:t>RESULTADO FINAL</a:t>
          </a:r>
          <a:endParaRPr lang="es-ES" sz="5100" kern="1200" dirty="0">
            <a:latin typeface="Silkscreen" pitchFamily="2" charset="0"/>
          </a:endParaRPr>
        </a:p>
      </dsp:txBody>
      <dsp:txXfrm>
        <a:off x="1794465" y="3724363"/>
        <a:ext cx="6331417" cy="1692892"/>
      </dsp:txXfrm>
    </dsp:sp>
    <dsp:sp modelId="{40CBAC6B-1579-4760-AB84-07E3757B8127}">
      <dsp:nvSpPr>
        <dsp:cNvPr id="0" name=""/>
        <dsp:cNvSpPr/>
      </dsp:nvSpPr>
      <dsp:spPr>
        <a:xfrm>
          <a:off x="801881" y="4390807"/>
          <a:ext cx="359992" cy="3600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50000"/>
                <a:hueOff val="14007141"/>
                <a:satOff val="-32641"/>
                <a:lumOff val="-1032"/>
                <a:alphaOff val="0"/>
                <a:shade val="15000"/>
                <a:satMod val="180000"/>
              </a:schemeClr>
            </a:gs>
            <a:gs pos="50000">
              <a:schemeClr val="accent5">
                <a:tint val="50000"/>
                <a:hueOff val="14007141"/>
                <a:satOff val="-32641"/>
                <a:lumOff val="-1032"/>
                <a:alphaOff val="0"/>
                <a:shade val="45000"/>
                <a:satMod val="170000"/>
              </a:schemeClr>
            </a:gs>
            <a:gs pos="70000">
              <a:schemeClr val="accent5">
                <a:tint val="50000"/>
                <a:hueOff val="14007141"/>
                <a:satOff val="-32641"/>
                <a:lumOff val="-1032"/>
                <a:alphaOff val="0"/>
                <a:tint val="99000"/>
                <a:shade val="65000"/>
                <a:satMod val="155000"/>
              </a:schemeClr>
            </a:gs>
            <a:gs pos="100000">
              <a:schemeClr val="accent5">
                <a:tint val="50000"/>
                <a:hueOff val="14007141"/>
                <a:satOff val="-32641"/>
                <a:lumOff val="-1032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-86743" y="0"/>
          <a:ext cx="4663622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rtlCol="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kern="1200" noProof="0" dirty="0" smtClean="0">
              <a:latin typeface="Silkscreen" pitchFamily="2" charset="0"/>
            </a:rPr>
            <a:t>SPRINT 1</a:t>
          </a:r>
          <a:endParaRPr lang="es-ES" sz="4100" kern="1200" noProof="0" dirty="0">
            <a:latin typeface="Silkscreen" pitchFamily="2" charset="0"/>
          </a:endParaRPr>
        </a:p>
      </dsp:txBody>
      <dsp:txXfrm>
        <a:off x="-47505" y="39238"/>
        <a:ext cx="3108099" cy="1261215"/>
      </dsp:txXfrm>
    </dsp:sp>
    <dsp:sp modelId="{CA544AF7-F7B2-4CA5-9251-B4CDB8D06634}">
      <dsp:nvSpPr>
        <dsp:cNvPr id="0" name=""/>
        <dsp:cNvSpPr/>
      </dsp:nvSpPr>
      <dsp:spPr>
        <a:xfrm>
          <a:off x="467623" y="1562972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977077"/>
                <a:satOff val="-4752"/>
                <a:lumOff val="-6078"/>
                <a:alphaOff val="0"/>
                <a:shade val="15000"/>
                <a:satMod val="180000"/>
              </a:schemeClr>
            </a:gs>
            <a:gs pos="50000">
              <a:schemeClr val="accent2">
                <a:hueOff val="7977077"/>
                <a:satOff val="-4752"/>
                <a:lumOff val="-6078"/>
                <a:alphaOff val="0"/>
                <a:shade val="45000"/>
                <a:satMod val="170000"/>
              </a:schemeClr>
            </a:gs>
            <a:gs pos="70000">
              <a:schemeClr val="accent2">
                <a:hueOff val="7977077"/>
                <a:satOff val="-4752"/>
                <a:lumOff val="-6078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7977077"/>
                <a:satOff val="-4752"/>
                <a:lumOff val="-6078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rtlCol="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kern="1200" noProof="0" dirty="0" smtClean="0">
              <a:latin typeface="Silkscreen" pitchFamily="2" charset="0"/>
            </a:rPr>
            <a:t>SPRINT 2</a:t>
          </a:r>
          <a:endParaRPr lang="es-ES" sz="4100" kern="1200" noProof="0" dirty="0">
            <a:latin typeface="Silkscreen" pitchFamily="2" charset="0"/>
          </a:endParaRPr>
        </a:p>
      </dsp:txBody>
      <dsp:txXfrm>
        <a:off x="506861" y="1602210"/>
        <a:ext cx="2986494" cy="1261215"/>
      </dsp:txXfrm>
    </dsp:sp>
    <dsp:sp modelId="{2AE92D3F-F0FA-45DD-BB60-4C6FBC6BC016}">
      <dsp:nvSpPr>
        <dsp:cNvPr id="0" name=""/>
        <dsp:cNvSpPr/>
      </dsp:nvSpPr>
      <dsp:spPr>
        <a:xfrm>
          <a:off x="848504" y="3125945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954153"/>
                <a:satOff val="-9503"/>
                <a:lumOff val="-12157"/>
                <a:alphaOff val="0"/>
                <a:shade val="15000"/>
                <a:satMod val="180000"/>
              </a:schemeClr>
            </a:gs>
            <a:gs pos="50000">
              <a:schemeClr val="accent2">
                <a:hueOff val="15954153"/>
                <a:satOff val="-9503"/>
                <a:lumOff val="-12157"/>
                <a:alphaOff val="0"/>
                <a:shade val="45000"/>
                <a:satMod val="170000"/>
              </a:schemeClr>
            </a:gs>
            <a:gs pos="70000">
              <a:schemeClr val="accent2">
                <a:hueOff val="15954153"/>
                <a:satOff val="-9503"/>
                <a:lumOff val="-12157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15954153"/>
                <a:satOff val="-9503"/>
                <a:lumOff val="-12157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rtlCol="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kern="1200" noProof="0" dirty="0" smtClean="0">
              <a:latin typeface="Silkscreen" pitchFamily="2" charset="0"/>
            </a:rPr>
            <a:t>SPRINT 3</a:t>
          </a:r>
          <a:endParaRPr lang="es-ES" sz="4100" kern="1200" noProof="0" dirty="0">
            <a:latin typeface="Silkscreen" pitchFamily="2" charset="0"/>
          </a:endParaRPr>
        </a:p>
      </dsp:txBody>
      <dsp:txXfrm>
        <a:off x="887742" y="3165183"/>
        <a:ext cx="2986494" cy="1261215"/>
      </dsp:txXfrm>
    </dsp:sp>
    <dsp:sp modelId="{9CA877D8-99F8-40A0-89E9-59A61C9A70F4}">
      <dsp:nvSpPr>
        <dsp:cNvPr id="0" name=""/>
        <dsp:cNvSpPr/>
      </dsp:nvSpPr>
      <dsp:spPr>
        <a:xfrm>
          <a:off x="3532594" y="1015932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728524" y="1015932"/>
        <a:ext cx="478939" cy="655276"/>
      </dsp:txXfrm>
    </dsp:sp>
    <dsp:sp modelId="{62643EF2-016C-41F1-8CBC-398422A85727}">
      <dsp:nvSpPr>
        <dsp:cNvPr id="0" name=""/>
        <dsp:cNvSpPr/>
      </dsp:nvSpPr>
      <dsp:spPr>
        <a:xfrm>
          <a:off x="3913474" y="2569974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683074"/>
            <a:satOff val="-45269"/>
            <a:lumOff val="-414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683074"/>
              <a:satOff val="-45269"/>
              <a:lumOff val="-4149"/>
              <a:alphaOff val="0"/>
            </a:schemeClr>
          </a:solidFill>
          <a:miter lim="800000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109404" y="2569974"/>
        <a:ext cx="478939" cy="6552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19D36-D7F7-40A3-9028-A4AECC6A28D9}">
      <dsp:nvSpPr>
        <dsp:cNvPr id="0" name=""/>
        <dsp:cNvSpPr/>
      </dsp:nvSpPr>
      <dsp:spPr>
        <a:xfrm>
          <a:off x="1134940" y="809769"/>
          <a:ext cx="3185545" cy="303393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CA165C-A8A3-4EF0-B67B-913912BA34A0}">
      <dsp:nvSpPr>
        <dsp:cNvPr id="0" name=""/>
        <dsp:cNvSpPr/>
      </dsp:nvSpPr>
      <dsp:spPr>
        <a:xfrm>
          <a:off x="1656178" y="1755573"/>
          <a:ext cx="2183126" cy="842619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noProof="0" dirty="0" smtClean="0">
              <a:latin typeface="Silkscreen" pitchFamily="2" charset="0"/>
            </a:rPr>
            <a:t>OBJETIVOS</a:t>
          </a:r>
          <a:endParaRPr lang="es-ES" sz="2400" kern="1200" noProof="0" dirty="0">
            <a:latin typeface="Silkscreen" pitchFamily="2" charset="0"/>
          </a:endParaRPr>
        </a:p>
      </dsp:txBody>
      <dsp:txXfrm>
        <a:off x="1656178" y="1755573"/>
        <a:ext cx="2183126" cy="842619"/>
      </dsp:txXfrm>
    </dsp:sp>
    <dsp:sp modelId="{A1221F92-80D1-4711-A41F-BBF4DC7E8DD5}">
      <dsp:nvSpPr>
        <dsp:cNvPr id="0" name=""/>
        <dsp:cNvSpPr/>
      </dsp:nvSpPr>
      <dsp:spPr>
        <a:xfrm>
          <a:off x="432041" y="2264077"/>
          <a:ext cx="3185545" cy="303393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-6856905"/>
            <a:satOff val="-12190"/>
            <a:lumOff val="7843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1567F1-F17D-47CE-8813-26134E1B7275}">
      <dsp:nvSpPr>
        <dsp:cNvPr id="0" name=""/>
        <dsp:cNvSpPr/>
      </dsp:nvSpPr>
      <dsp:spPr>
        <a:xfrm>
          <a:off x="864090" y="3384377"/>
          <a:ext cx="2177416" cy="842619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noProof="0" dirty="0" smtClean="0">
              <a:latin typeface="Silkscreen" pitchFamily="2" charset="0"/>
            </a:rPr>
            <a:t>RESULTADO</a:t>
          </a:r>
          <a:endParaRPr lang="es-ES" sz="2400" kern="1200" noProof="0" dirty="0">
            <a:latin typeface="Silkscreen" pitchFamily="2" charset="0"/>
          </a:endParaRPr>
        </a:p>
      </dsp:txBody>
      <dsp:txXfrm>
        <a:off x="864090" y="3384377"/>
        <a:ext cx="2177416" cy="842619"/>
      </dsp:txXfrm>
    </dsp:sp>
    <dsp:sp modelId="{466E5CDA-F0A4-4FC5-A250-FDD758256DB5}">
      <dsp:nvSpPr>
        <dsp:cNvPr id="0" name=""/>
        <dsp:cNvSpPr/>
      </dsp:nvSpPr>
      <dsp:spPr>
        <a:xfrm>
          <a:off x="1361175" y="3927776"/>
          <a:ext cx="2736876" cy="260726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3">
            <a:hueOff val="-13713810"/>
            <a:satOff val="-24380"/>
            <a:lumOff val="15686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5CBC02-7915-4128-B28F-80AA1EA335EA}">
      <dsp:nvSpPr>
        <dsp:cNvPr id="0" name=""/>
        <dsp:cNvSpPr/>
      </dsp:nvSpPr>
      <dsp:spPr>
        <a:xfrm>
          <a:off x="1843115" y="4832709"/>
          <a:ext cx="1770146" cy="842619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noProof="0" dirty="0" smtClean="0">
              <a:latin typeface="Silkscreen" pitchFamily="2" charset="0"/>
            </a:rPr>
            <a:t>FUTURO</a:t>
          </a:r>
          <a:endParaRPr lang="es-ES" sz="2800" kern="1200" noProof="0" dirty="0">
            <a:latin typeface="Silkscreen" pitchFamily="2" charset="0"/>
          </a:endParaRPr>
        </a:p>
      </dsp:txBody>
      <dsp:txXfrm>
        <a:off x="1843115" y="4832709"/>
        <a:ext cx="1770146" cy="8426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734D8-5F95-49E9-A4C2-2DA158F7CAE8}">
      <dsp:nvSpPr>
        <dsp:cNvPr id="0" name=""/>
        <dsp:cNvSpPr/>
      </dsp:nvSpPr>
      <dsp:spPr>
        <a:xfrm>
          <a:off x="3487363" y="4389602"/>
          <a:ext cx="122413" cy="1224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56006-D719-4EA0-91CE-2ACBBDAD132B}">
      <dsp:nvSpPr>
        <dsp:cNvPr id="0" name=""/>
        <dsp:cNvSpPr/>
      </dsp:nvSpPr>
      <dsp:spPr>
        <a:xfrm>
          <a:off x="3600400" y="3741530"/>
          <a:ext cx="122413" cy="122413"/>
        </a:xfrm>
        <a:prstGeom prst="ellipse">
          <a:avLst/>
        </a:prstGeom>
        <a:solidFill>
          <a:schemeClr val="accent3">
            <a:hueOff val="-1246710"/>
            <a:satOff val="-2216"/>
            <a:lumOff val="1426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DE03F-8C6F-40F7-8547-DCC87E214591}">
      <dsp:nvSpPr>
        <dsp:cNvPr id="0" name=""/>
        <dsp:cNvSpPr/>
      </dsp:nvSpPr>
      <dsp:spPr>
        <a:xfrm>
          <a:off x="1636926" y="3302630"/>
          <a:ext cx="122413" cy="122413"/>
        </a:xfrm>
        <a:prstGeom prst="ellipse">
          <a:avLst/>
        </a:prstGeom>
        <a:solidFill>
          <a:schemeClr val="accent3">
            <a:hueOff val="-2493420"/>
            <a:satOff val="-4433"/>
            <a:lumOff val="2852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853660-FAEC-483E-B082-C664B6FBBF1A}">
      <dsp:nvSpPr>
        <dsp:cNvPr id="0" name=""/>
        <dsp:cNvSpPr/>
      </dsp:nvSpPr>
      <dsp:spPr>
        <a:xfrm>
          <a:off x="3910036" y="3165466"/>
          <a:ext cx="122413" cy="122413"/>
        </a:xfrm>
        <a:prstGeom prst="ellipse">
          <a:avLst/>
        </a:prstGeom>
        <a:solidFill>
          <a:schemeClr val="accent3">
            <a:hueOff val="-3740130"/>
            <a:satOff val="-6649"/>
            <a:lumOff val="4278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A921D6-ABE2-4442-B782-5DB947182856}">
      <dsp:nvSpPr>
        <dsp:cNvPr id="0" name=""/>
        <dsp:cNvSpPr/>
      </dsp:nvSpPr>
      <dsp:spPr>
        <a:xfrm>
          <a:off x="3744416" y="3453498"/>
          <a:ext cx="122413" cy="122413"/>
        </a:xfrm>
        <a:prstGeom prst="ellipse">
          <a:avLst/>
        </a:prstGeom>
        <a:solidFill>
          <a:schemeClr val="accent3">
            <a:hueOff val="-4986840"/>
            <a:satOff val="-8865"/>
            <a:lumOff val="5704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594D99-938D-49CC-93D4-B02B020E7976}">
      <dsp:nvSpPr>
        <dsp:cNvPr id="0" name=""/>
        <dsp:cNvSpPr/>
      </dsp:nvSpPr>
      <dsp:spPr>
        <a:xfrm>
          <a:off x="1850438" y="3160290"/>
          <a:ext cx="122413" cy="122413"/>
        </a:xfrm>
        <a:prstGeom prst="ellipse">
          <a:avLst/>
        </a:prstGeom>
        <a:solidFill>
          <a:schemeClr val="accent3">
            <a:hueOff val="-6233550"/>
            <a:satOff val="-11082"/>
            <a:lumOff val="713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1EEC4E-52BA-49AB-8124-C855BA74146F}">
      <dsp:nvSpPr>
        <dsp:cNvPr id="0" name=""/>
        <dsp:cNvSpPr/>
      </dsp:nvSpPr>
      <dsp:spPr>
        <a:xfrm>
          <a:off x="2063950" y="2946776"/>
          <a:ext cx="122413" cy="122413"/>
        </a:xfrm>
        <a:prstGeom prst="ellipse">
          <a:avLst/>
        </a:prstGeom>
        <a:solidFill>
          <a:schemeClr val="accent3">
            <a:hueOff val="-7480260"/>
            <a:satOff val="-13298"/>
            <a:lumOff val="8556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8B3901-CD5B-41E2-89D3-1AAE6DE56448}">
      <dsp:nvSpPr>
        <dsp:cNvPr id="0" name=""/>
        <dsp:cNvSpPr/>
      </dsp:nvSpPr>
      <dsp:spPr>
        <a:xfrm>
          <a:off x="2226221" y="2662094"/>
          <a:ext cx="122413" cy="122413"/>
        </a:xfrm>
        <a:prstGeom prst="ellipse">
          <a:avLst/>
        </a:prstGeom>
        <a:solidFill>
          <a:schemeClr val="accent3">
            <a:hueOff val="-8726970"/>
            <a:satOff val="-15515"/>
            <a:lumOff val="9982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65F74B-962F-40DC-BD29-0F95BBCB4E36}">
      <dsp:nvSpPr>
        <dsp:cNvPr id="0" name=""/>
        <dsp:cNvSpPr/>
      </dsp:nvSpPr>
      <dsp:spPr>
        <a:xfrm>
          <a:off x="3622004" y="1595022"/>
          <a:ext cx="122413" cy="122413"/>
        </a:xfrm>
        <a:prstGeom prst="ellipse">
          <a:avLst/>
        </a:prstGeom>
        <a:solidFill>
          <a:schemeClr val="accent3">
            <a:hueOff val="-9973680"/>
            <a:satOff val="-17731"/>
            <a:lumOff val="11408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B54F13-76F0-4864-8CE2-7BE5F3027C63}">
      <dsp:nvSpPr>
        <dsp:cNvPr id="0" name=""/>
        <dsp:cNvSpPr/>
      </dsp:nvSpPr>
      <dsp:spPr>
        <a:xfrm>
          <a:off x="3565602" y="1703077"/>
          <a:ext cx="122413" cy="122413"/>
        </a:xfrm>
        <a:prstGeom prst="ellipse">
          <a:avLst/>
        </a:prstGeom>
        <a:solidFill>
          <a:schemeClr val="accent3">
            <a:hueOff val="-11220389"/>
            <a:satOff val="-19947"/>
            <a:lumOff val="12834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9E428B-89A5-4588-8B09-3CDFE62DE170}">
      <dsp:nvSpPr>
        <dsp:cNvPr id="0" name=""/>
        <dsp:cNvSpPr/>
      </dsp:nvSpPr>
      <dsp:spPr>
        <a:xfrm>
          <a:off x="3694011" y="1714747"/>
          <a:ext cx="122413" cy="122413"/>
        </a:xfrm>
        <a:prstGeom prst="ellipse">
          <a:avLst/>
        </a:prstGeom>
        <a:solidFill>
          <a:schemeClr val="accent3">
            <a:hueOff val="-12467100"/>
            <a:satOff val="-22164"/>
            <a:lumOff val="1426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D12E39-2859-428A-9B74-DD12FF319BF6}">
      <dsp:nvSpPr>
        <dsp:cNvPr id="0" name=""/>
        <dsp:cNvSpPr/>
      </dsp:nvSpPr>
      <dsp:spPr>
        <a:xfrm flipV="1">
          <a:off x="4032448" y="2557572"/>
          <a:ext cx="165618" cy="122413"/>
        </a:xfrm>
        <a:prstGeom prst="ellipse">
          <a:avLst/>
        </a:prstGeom>
        <a:solidFill>
          <a:schemeClr val="accent3">
            <a:hueOff val="-13713810"/>
            <a:satOff val="-24380"/>
            <a:lumOff val="15686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F9738-9CA9-449F-AAD9-0B38EF9A4085}">
      <dsp:nvSpPr>
        <dsp:cNvPr id="0" name=""/>
        <dsp:cNvSpPr/>
      </dsp:nvSpPr>
      <dsp:spPr>
        <a:xfrm>
          <a:off x="0" y="811658"/>
          <a:ext cx="2640461" cy="7079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98" tIns="91440" rIns="91440" bIns="91440" numCol="1" spcCol="1270" rtlCol="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noProof="0" dirty="0" smtClean="0">
              <a:latin typeface="Silkscreen" pitchFamily="2" charset="0"/>
            </a:rPr>
            <a:t>REGISTRO</a:t>
          </a:r>
          <a:endParaRPr lang="es-ES" sz="2400" kern="1200" noProof="0" dirty="0">
            <a:latin typeface="Silkscreen" pitchFamily="2" charset="0"/>
          </a:endParaRPr>
        </a:p>
      </dsp:txBody>
      <dsp:txXfrm>
        <a:off x="34561" y="846219"/>
        <a:ext cx="2571339" cy="638855"/>
      </dsp:txXfrm>
    </dsp:sp>
    <dsp:sp modelId="{9A6CF3EE-8CD4-4B3E-B52A-3269F02FF3B0}">
      <dsp:nvSpPr>
        <dsp:cNvPr id="0" name=""/>
        <dsp:cNvSpPr/>
      </dsp:nvSpPr>
      <dsp:spPr>
        <a:xfrm>
          <a:off x="1708098" y="1309855"/>
          <a:ext cx="1224136" cy="1224049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748E5D4-54A8-4E77-974E-C586C957B774}">
      <dsp:nvSpPr>
        <dsp:cNvPr id="0" name=""/>
        <dsp:cNvSpPr/>
      </dsp:nvSpPr>
      <dsp:spPr>
        <a:xfrm>
          <a:off x="1080117" y="4151972"/>
          <a:ext cx="2640461" cy="707977"/>
        </a:xfrm>
        <a:prstGeom prst="roundRect">
          <a:avLst/>
        </a:prstGeom>
        <a:solidFill>
          <a:schemeClr val="accent3">
            <a:hueOff val="-6856905"/>
            <a:satOff val="-12190"/>
            <a:lumOff val="7843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98" tIns="91440" rIns="91440" bIns="91440" numCol="1" spcCol="1270" rtlCol="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noProof="0" dirty="0" smtClean="0">
              <a:latin typeface="Silkscreen" pitchFamily="2" charset="0"/>
            </a:rPr>
            <a:t>LOGIN</a:t>
          </a:r>
          <a:endParaRPr lang="es-ES" sz="2400" kern="1200" noProof="0" dirty="0">
            <a:latin typeface="Silkscreen" pitchFamily="2" charset="0"/>
          </a:endParaRPr>
        </a:p>
      </dsp:txBody>
      <dsp:txXfrm>
        <a:off x="1114678" y="4186533"/>
        <a:ext cx="2571339" cy="638855"/>
      </dsp:txXfrm>
    </dsp:sp>
    <dsp:sp modelId="{64D7C016-3078-46D7-B4EB-1DD97775D4FA}">
      <dsp:nvSpPr>
        <dsp:cNvPr id="0" name=""/>
        <dsp:cNvSpPr/>
      </dsp:nvSpPr>
      <dsp:spPr>
        <a:xfrm>
          <a:off x="648069" y="2999852"/>
          <a:ext cx="1224136" cy="1224049"/>
        </a:xfrm>
        <a:prstGeom prst="ellipse">
          <a:avLst/>
        </a:prstGeom>
        <a:solidFill>
          <a:schemeClr val="accent3">
            <a:tint val="50000"/>
            <a:hueOff val="-6720403"/>
            <a:satOff val="5508"/>
            <a:lumOff val="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5A160D-1B68-4DD0-AF02-E5FD1560F0B4}">
      <dsp:nvSpPr>
        <dsp:cNvPr id="0" name=""/>
        <dsp:cNvSpPr/>
      </dsp:nvSpPr>
      <dsp:spPr>
        <a:xfrm>
          <a:off x="3480218" y="1333438"/>
          <a:ext cx="2640461" cy="707977"/>
        </a:xfrm>
        <a:prstGeom prst="roundRect">
          <a:avLst/>
        </a:prstGeom>
        <a:solidFill>
          <a:schemeClr val="accent3">
            <a:hueOff val="-13713810"/>
            <a:satOff val="-24380"/>
            <a:lumOff val="15686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98" tIns="106680" rIns="106680" bIns="106680" numCol="1" spcCol="1270" rtlCol="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noProof="0" dirty="0" smtClean="0">
              <a:latin typeface="Silkscreen" pitchFamily="2" charset="0"/>
            </a:rPr>
            <a:t>CONTROL</a:t>
          </a:r>
          <a:endParaRPr lang="es-ES" sz="2800" kern="1200" noProof="0" dirty="0">
            <a:latin typeface="Silkscreen" pitchFamily="2" charset="0"/>
          </a:endParaRPr>
        </a:p>
      </dsp:txBody>
      <dsp:txXfrm>
        <a:off x="3514779" y="1367999"/>
        <a:ext cx="2571339" cy="638855"/>
      </dsp:txXfrm>
    </dsp:sp>
    <dsp:sp modelId="{8C9836A8-FFC4-4B2D-946D-60BE1F49BCA3}">
      <dsp:nvSpPr>
        <dsp:cNvPr id="0" name=""/>
        <dsp:cNvSpPr/>
      </dsp:nvSpPr>
      <dsp:spPr>
        <a:xfrm>
          <a:off x="3914395" y="1950383"/>
          <a:ext cx="1224136" cy="1224049"/>
        </a:xfrm>
        <a:prstGeom prst="ellipse">
          <a:avLst/>
        </a:prstGeom>
        <a:solidFill>
          <a:schemeClr val="accent3">
            <a:tint val="50000"/>
            <a:hueOff val="-13440806"/>
            <a:satOff val="11017"/>
            <a:lumOff val="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734D8-5F95-49E9-A4C2-2DA158F7CAE8}">
      <dsp:nvSpPr>
        <dsp:cNvPr id="0" name=""/>
        <dsp:cNvSpPr/>
      </dsp:nvSpPr>
      <dsp:spPr>
        <a:xfrm>
          <a:off x="3091117" y="3944025"/>
          <a:ext cx="122474" cy="1224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56006-D719-4EA0-91CE-2ACBBDAD132B}">
      <dsp:nvSpPr>
        <dsp:cNvPr id="0" name=""/>
        <dsp:cNvSpPr/>
      </dsp:nvSpPr>
      <dsp:spPr>
        <a:xfrm>
          <a:off x="3304735" y="4157643"/>
          <a:ext cx="122474" cy="122474"/>
        </a:xfrm>
        <a:prstGeom prst="ellipse">
          <a:avLst/>
        </a:prstGeom>
        <a:solidFill>
          <a:schemeClr val="accent5">
            <a:hueOff val="1231673"/>
            <a:satOff val="-3122"/>
            <a:lumOff val="499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DE03F-8C6F-40F7-8547-DCC87E214591}">
      <dsp:nvSpPr>
        <dsp:cNvPr id="0" name=""/>
        <dsp:cNvSpPr/>
      </dsp:nvSpPr>
      <dsp:spPr>
        <a:xfrm>
          <a:off x="3589560" y="4228850"/>
          <a:ext cx="122474" cy="122474"/>
        </a:xfrm>
        <a:prstGeom prst="ellipse">
          <a:avLst/>
        </a:prstGeom>
        <a:solidFill>
          <a:schemeClr val="accent5">
            <a:hueOff val="2463346"/>
            <a:satOff val="-6244"/>
            <a:lumOff val="998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853660-FAEC-483E-B082-C664B6FBBF1A}">
      <dsp:nvSpPr>
        <dsp:cNvPr id="0" name=""/>
        <dsp:cNvSpPr/>
      </dsp:nvSpPr>
      <dsp:spPr>
        <a:xfrm>
          <a:off x="3003682" y="3469561"/>
          <a:ext cx="122474" cy="122474"/>
        </a:xfrm>
        <a:prstGeom prst="ellipse">
          <a:avLst/>
        </a:prstGeom>
        <a:solidFill>
          <a:schemeClr val="accent5">
            <a:hueOff val="3695019"/>
            <a:satOff val="-9366"/>
            <a:lumOff val="1497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A921D6-ABE2-4442-B782-5DB947182856}">
      <dsp:nvSpPr>
        <dsp:cNvPr id="0" name=""/>
        <dsp:cNvSpPr/>
      </dsp:nvSpPr>
      <dsp:spPr>
        <a:xfrm>
          <a:off x="2910602" y="3695725"/>
          <a:ext cx="122474" cy="122474"/>
        </a:xfrm>
        <a:prstGeom prst="ellipse">
          <a:avLst/>
        </a:prstGeom>
        <a:solidFill>
          <a:schemeClr val="accent5">
            <a:hueOff val="4926692"/>
            <a:satOff val="-12488"/>
            <a:lumOff val="1996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594D99-938D-49CC-93D4-B02B020E7976}">
      <dsp:nvSpPr>
        <dsp:cNvPr id="0" name=""/>
        <dsp:cNvSpPr/>
      </dsp:nvSpPr>
      <dsp:spPr>
        <a:xfrm>
          <a:off x="0" y="1594221"/>
          <a:ext cx="122474" cy="122474"/>
        </a:xfrm>
        <a:prstGeom prst="ellipse">
          <a:avLst/>
        </a:prstGeom>
        <a:solidFill>
          <a:schemeClr val="accent5">
            <a:hueOff val="6158364"/>
            <a:satOff val="-15610"/>
            <a:lumOff val="2495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1EEC4E-52BA-49AB-8124-C855BA74146F}">
      <dsp:nvSpPr>
        <dsp:cNvPr id="0" name=""/>
        <dsp:cNvSpPr/>
      </dsp:nvSpPr>
      <dsp:spPr>
        <a:xfrm>
          <a:off x="242870" y="1736634"/>
          <a:ext cx="122474" cy="122474"/>
        </a:xfrm>
        <a:prstGeom prst="ellipse">
          <a:avLst/>
        </a:prstGeom>
        <a:solidFill>
          <a:schemeClr val="accent5">
            <a:hueOff val="7390037"/>
            <a:satOff val="-18731"/>
            <a:lumOff val="2994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8B3901-CD5B-41E2-89D3-1AAE6DE56448}">
      <dsp:nvSpPr>
        <dsp:cNvPr id="0" name=""/>
        <dsp:cNvSpPr/>
      </dsp:nvSpPr>
      <dsp:spPr>
        <a:xfrm>
          <a:off x="527696" y="1950253"/>
          <a:ext cx="122474" cy="122474"/>
        </a:xfrm>
        <a:prstGeom prst="ellipse">
          <a:avLst/>
        </a:prstGeom>
        <a:solidFill>
          <a:schemeClr val="accent5">
            <a:hueOff val="8621710"/>
            <a:satOff val="-21853"/>
            <a:lumOff val="3493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65F74B-962F-40DC-BD29-0F95BBCB4E36}">
      <dsp:nvSpPr>
        <dsp:cNvPr id="0" name=""/>
        <dsp:cNvSpPr/>
      </dsp:nvSpPr>
      <dsp:spPr>
        <a:xfrm>
          <a:off x="812520" y="2804727"/>
          <a:ext cx="122474" cy="122474"/>
        </a:xfrm>
        <a:prstGeom prst="ellipse">
          <a:avLst/>
        </a:prstGeom>
        <a:solidFill>
          <a:schemeClr val="accent5">
            <a:hueOff val="9853383"/>
            <a:satOff val="-24975"/>
            <a:lumOff val="3992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B54F13-76F0-4864-8CE2-7BE5F3027C63}">
      <dsp:nvSpPr>
        <dsp:cNvPr id="0" name=""/>
        <dsp:cNvSpPr/>
      </dsp:nvSpPr>
      <dsp:spPr>
        <a:xfrm>
          <a:off x="4515240" y="2662314"/>
          <a:ext cx="122474" cy="122474"/>
        </a:xfrm>
        <a:prstGeom prst="ellipse">
          <a:avLst/>
        </a:prstGeom>
        <a:solidFill>
          <a:schemeClr val="accent5">
            <a:hueOff val="11085056"/>
            <a:satOff val="-28097"/>
            <a:lumOff val="4491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9E428B-89A5-4588-8B09-3CDFE62DE170}">
      <dsp:nvSpPr>
        <dsp:cNvPr id="0" name=""/>
        <dsp:cNvSpPr/>
      </dsp:nvSpPr>
      <dsp:spPr>
        <a:xfrm>
          <a:off x="4606385" y="3089550"/>
          <a:ext cx="122474" cy="122474"/>
        </a:xfrm>
        <a:prstGeom prst="ellipse">
          <a:avLst/>
        </a:prstGeom>
        <a:solidFill>
          <a:schemeClr val="accent5">
            <a:hueOff val="12316729"/>
            <a:satOff val="-31219"/>
            <a:lumOff val="499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D12E39-2859-428A-9B74-DD12FF319BF6}">
      <dsp:nvSpPr>
        <dsp:cNvPr id="0" name=""/>
        <dsp:cNvSpPr/>
      </dsp:nvSpPr>
      <dsp:spPr>
        <a:xfrm>
          <a:off x="4392767" y="3445581"/>
          <a:ext cx="122474" cy="122474"/>
        </a:xfrm>
        <a:prstGeom prst="ellipse">
          <a:avLst/>
        </a:prstGeom>
        <a:solidFill>
          <a:schemeClr val="accent5">
            <a:hueOff val="13548401"/>
            <a:satOff val="-34341"/>
            <a:lumOff val="5489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F9738-9CA9-449F-AAD9-0B38EF9A4085}">
      <dsp:nvSpPr>
        <dsp:cNvPr id="0" name=""/>
        <dsp:cNvSpPr/>
      </dsp:nvSpPr>
      <dsp:spPr>
        <a:xfrm>
          <a:off x="1666984" y="4939604"/>
          <a:ext cx="2641776" cy="7083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9176" tIns="91440" rIns="91440" bIns="91440" numCol="1" spcCol="1270" rtlCol="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noProof="0" dirty="0" err="1" smtClean="0">
              <a:latin typeface="Silkscreen" pitchFamily="2" charset="0"/>
            </a:rPr>
            <a:t>Prog</a:t>
          </a:r>
          <a:r>
            <a:rPr lang="es-ES" sz="2400" kern="1200" noProof="0" dirty="0" smtClean="0">
              <a:latin typeface="Silkscreen" pitchFamily="2" charset="0"/>
            </a:rPr>
            <a:t>. sensores</a:t>
          </a:r>
          <a:endParaRPr lang="es-ES" sz="2400" kern="1200" noProof="0" dirty="0">
            <a:latin typeface="Silkscreen" pitchFamily="2" charset="0"/>
          </a:endParaRPr>
        </a:p>
      </dsp:txBody>
      <dsp:txXfrm>
        <a:off x="1701562" y="4974182"/>
        <a:ext cx="2572620" cy="639174"/>
      </dsp:txXfrm>
    </dsp:sp>
    <dsp:sp modelId="{9A6CF3EE-8CD4-4B3E-B52A-3269F02FF3B0}">
      <dsp:nvSpPr>
        <dsp:cNvPr id="0" name=""/>
        <dsp:cNvSpPr/>
      </dsp:nvSpPr>
      <dsp:spPr>
        <a:xfrm>
          <a:off x="3746025" y="3801614"/>
          <a:ext cx="1224745" cy="1224659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748E5D4-54A8-4E77-974E-C586C957B774}">
      <dsp:nvSpPr>
        <dsp:cNvPr id="0" name=""/>
        <dsp:cNvSpPr/>
      </dsp:nvSpPr>
      <dsp:spPr>
        <a:xfrm>
          <a:off x="828522" y="3154261"/>
          <a:ext cx="2641776" cy="708330"/>
        </a:xfrm>
        <a:prstGeom prst="roundRect">
          <a:avLst/>
        </a:prstGeom>
        <a:solidFill>
          <a:schemeClr val="accent5">
            <a:hueOff val="6774201"/>
            <a:satOff val="-17170"/>
            <a:lumOff val="2745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9176" tIns="91440" rIns="91440" bIns="91440" numCol="1" spcCol="1270" rtlCol="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noProof="0" dirty="0" smtClean="0">
              <a:latin typeface="Silkscreen" pitchFamily="2" charset="0"/>
            </a:rPr>
            <a:t>Funciones robot</a:t>
          </a:r>
          <a:endParaRPr lang="es-ES" sz="2400" kern="1200" noProof="0" dirty="0">
            <a:latin typeface="Silkscreen" pitchFamily="2" charset="0"/>
          </a:endParaRPr>
        </a:p>
      </dsp:txBody>
      <dsp:txXfrm>
        <a:off x="863100" y="3188839"/>
        <a:ext cx="2572620" cy="639174"/>
      </dsp:txXfrm>
    </dsp:sp>
    <dsp:sp modelId="{64D7C016-3078-46D7-B4EB-1DD97775D4FA}">
      <dsp:nvSpPr>
        <dsp:cNvPr id="0" name=""/>
        <dsp:cNvSpPr/>
      </dsp:nvSpPr>
      <dsp:spPr>
        <a:xfrm>
          <a:off x="29253" y="2092665"/>
          <a:ext cx="1224745" cy="1224659"/>
        </a:xfrm>
        <a:prstGeom prst="ellipse">
          <a:avLst/>
        </a:prstGeom>
        <a:solidFill>
          <a:schemeClr val="accent5">
            <a:tint val="50000"/>
            <a:hueOff val="7003570"/>
            <a:satOff val="-16320"/>
            <a:lumOff val="-51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5A160D-1B68-4DD0-AF02-E5FD1560F0B4}">
      <dsp:nvSpPr>
        <dsp:cNvPr id="0" name=""/>
        <dsp:cNvSpPr/>
      </dsp:nvSpPr>
      <dsp:spPr>
        <a:xfrm>
          <a:off x="1655220" y="778000"/>
          <a:ext cx="2947509" cy="708330"/>
        </a:xfrm>
        <a:prstGeom prst="roundRect">
          <a:avLst/>
        </a:prstGeom>
        <a:solidFill>
          <a:schemeClr val="accent5">
            <a:hueOff val="13548401"/>
            <a:satOff val="-34341"/>
            <a:lumOff val="5489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9176" tIns="68580" rIns="68580" bIns="68580" numCol="1" spcCol="1270" rtlCol="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 smtClean="0">
              <a:latin typeface="Silkscreen" pitchFamily="2" charset="0"/>
            </a:rPr>
            <a:t>documentacion</a:t>
          </a:r>
          <a:endParaRPr lang="es-ES" sz="1800" kern="1200" noProof="0" dirty="0">
            <a:latin typeface="Silkscreen" pitchFamily="2" charset="0"/>
          </a:endParaRPr>
        </a:p>
      </dsp:txBody>
      <dsp:txXfrm>
        <a:off x="1689798" y="812578"/>
        <a:ext cx="2878353" cy="639174"/>
      </dsp:txXfrm>
    </dsp:sp>
    <dsp:sp modelId="{8C9836A8-FFC4-4B2D-946D-60BE1F49BCA3}">
      <dsp:nvSpPr>
        <dsp:cNvPr id="0" name=""/>
        <dsp:cNvSpPr/>
      </dsp:nvSpPr>
      <dsp:spPr>
        <a:xfrm>
          <a:off x="3660771" y="1380606"/>
          <a:ext cx="1224745" cy="1224659"/>
        </a:xfrm>
        <a:prstGeom prst="ellipse">
          <a:avLst/>
        </a:prstGeom>
        <a:solidFill>
          <a:schemeClr val="accent5">
            <a:tint val="50000"/>
            <a:hueOff val="14007141"/>
            <a:satOff val="-32641"/>
            <a:lumOff val="-103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A07E3-5EA1-4FEA-A00A-9826423AB66F}">
      <dsp:nvSpPr>
        <dsp:cNvPr id="0" name=""/>
        <dsp:cNvSpPr/>
      </dsp:nvSpPr>
      <dsp:spPr>
        <a:xfrm>
          <a:off x="0" y="1216580"/>
          <a:ext cx="8125883" cy="3010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0659" tIns="1353820" rIns="630659" bIns="46228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6500" kern="1200" dirty="0"/>
        </a:p>
      </dsp:txBody>
      <dsp:txXfrm>
        <a:off x="0" y="1216580"/>
        <a:ext cx="8125883" cy="301064"/>
      </dsp:txXfrm>
    </dsp:sp>
    <dsp:sp modelId="{5E6A3A23-C85B-499B-AA5E-812738007742}">
      <dsp:nvSpPr>
        <dsp:cNvPr id="0" name=""/>
        <dsp:cNvSpPr/>
      </dsp:nvSpPr>
      <dsp:spPr>
        <a:xfrm>
          <a:off x="406294" y="748718"/>
          <a:ext cx="5688118" cy="1620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>
              <a:latin typeface="Silkscreen" pitchFamily="2" charset="0"/>
            </a:rPr>
            <a:t>MEJORA DE LA APP</a:t>
          </a:r>
          <a:endParaRPr lang="es-ES" sz="3600" kern="1200" dirty="0">
            <a:latin typeface="Silkscreen" pitchFamily="2" charset="0"/>
          </a:endParaRPr>
        </a:p>
      </dsp:txBody>
      <dsp:txXfrm>
        <a:off x="485376" y="827800"/>
        <a:ext cx="5529954" cy="1461840"/>
      </dsp:txXfrm>
    </dsp:sp>
    <dsp:sp modelId="{088B562E-0475-4EF6-ABDB-EB6332A4A1FF}">
      <dsp:nvSpPr>
        <dsp:cNvPr id="0" name=""/>
        <dsp:cNvSpPr/>
      </dsp:nvSpPr>
      <dsp:spPr>
        <a:xfrm>
          <a:off x="0" y="3078025"/>
          <a:ext cx="8125883" cy="349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13713810"/>
              <a:satOff val="-24380"/>
              <a:lumOff val="15686"/>
              <a:alphaOff val="0"/>
            </a:schemeClr>
          </a:solidFill>
          <a:miter lim="800000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E8A6A0-B96F-4485-83C9-445FC785FE84}">
      <dsp:nvSpPr>
        <dsp:cNvPr id="0" name=""/>
        <dsp:cNvSpPr/>
      </dsp:nvSpPr>
      <dsp:spPr>
        <a:xfrm>
          <a:off x="406294" y="2554960"/>
          <a:ext cx="5688118" cy="1620004"/>
        </a:xfrm>
        <a:prstGeom prst="roundRect">
          <a:avLst/>
        </a:prstGeom>
        <a:gradFill rotWithShape="0">
          <a:gsLst>
            <a:gs pos="0">
              <a:schemeClr val="accent3">
                <a:hueOff val="-13713810"/>
                <a:satOff val="-24380"/>
                <a:lumOff val="15686"/>
                <a:alphaOff val="0"/>
                <a:shade val="15000"/>
                <a:satMod val="180000"/>
              </a:schemeClr>
            </a:gs>
            <a:gs pos="50000">
              <a:schemeClr val="accent3">
                <a:hueOff val="-13713810"/>
                <a:satOff val="-24380"/>
                <a:lumOff val="15686"/>
                <a:alphaOff val="0"/>
                <a:shade val="45000"/>
                <a:satMod val="170000"/>
              </a:schemeClr>
            </a:gs>
            <a:gs pos="70000">
              <a:schemeClr val="accent3">
                <a:hueOff val="-13713810"/>
                <a:satOff val="-24380"/>
                <a:lumOff val="15686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-13713810"/>
                <a:satOff val="-24380"/>
                <a:lumOff val="15686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>
              <a:latin typeface="Silkscreen" pitchFamily="2" charset="0"/>
            </a:rPr>
            <a:t>FUNCIONES ROBOT</a:t>
          </a:r>
          <a:endParaRPr lang="es-ES" sz="3600" kern="1200" dirty="0">
            <a:latin typeface="Silkscreen" pitchFamily="2" charset="0"/>
          </a:endParaRPr>
        </a:p>
      </dsp:txBody>
      <dsp:txXfrm>
        <a:off x="485376" y="2634042"/>
        <a:ext cx="5529954" cy="146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08/06/2018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 smtClean="0"/>
              <a:t>Editar estilos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3.xml"/><Relationship Id="rId9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5" Type="http://schemas.openxmlformats.org/officeDocument/2006/relationships/image" Target="../media/image31.jpeg"/><Relationship Id="rId10" Type="http://schemas.openxmlformats.org/officeDocument/2006/relationships/diagramData" Target="../diagrams/data5.xml"/><Relationship Id="rId4" Type="http://schemas.microsoft.com/office/2007/relationships/hdphoto" Target="../media/hdphoto1.wdp"/><Relationship Id="rId9" Type="http://schemas.microsoft.com/office/2007/relationships/diagramDrawing" Target="../diagrams/drawing4.xml"/><Relationship Id="rId14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jp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5.png"/><Relationship Id="rId7" Type="http://schemas.openxmlformats.org/officeDocument/2006/relationships/image" Target="../media/image37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jpg"/><Relationship Id="rId4" Type="http://schemas.microsoft.com/office/2007/relationships/hdphoto" Target="../media/hdphoto1.wdp"/><Relationship Id="rId9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hdphoto" Target="../media/hdphoto1.wdp"/><Relationship Id="rId5" Type="http://schemas.openxmlformats.org/officeDocument/2006/relationships/diagramColors" Target="../diagrams/colors6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6.xml"/><Relationship Id="rId9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slide" Target="slide6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9.xml"/><Relationship Id="rId7" Type="http://schemas.openxmlformats.org/officeDocument/2006/relationships/image" Target="../media/image16.jpg"/><Relationship Id="rId12" Type="http://schemas.microsoft.com/office/2007/relationships/hdphoto" Target="../media/hdphoto1.wdp"/><Relationship Id="rId2" Type="http://schemas.openxmlformats.org/officeDocument/2006/relationships/slide" Target="slide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1.xml"/><Relationship Id="rId11" Type="http://schemas.openxmlformats.org/officeDocument/2006/relationships/image" Target="../media/image5.png"/><Relationship Id="rId5" Type="http://schemas.openxmlformats.org/officeDocument/2006/relationships/image" Target="../media/image15.jpeg"/><Relationship Id="rId10" Type="http://schemas.openxmlformats.org/officeDocument/2006/relationships/slide" Target="slide6.xml"/><Relationship Id="rId4" Type="http://schemas.openxmlformats.org/officeDocument/2006/relationships/image" Target="../media/image14.jp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5.jpg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12" Type="http://schemas.openxmlformats.org/officeDocument/2006/relationships/image" Target="../media/image24.jpg"/><Relationship Id="rId2" Type="http://schemas.openxmlformats.org/officeDocument/2006/relationships/slide" Target="slide1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4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image" Target="../media/image20.jpg"/><Relationship Id="rId15" Type="http://schemas.openxmlformats.org/officeDocument/2006/relationships/image" Target="../media/image5.png"/><Relationship Id="rId10" Type="http://schemas.openxmlformats.org/officeDocument/2006/relationships/image" Target="../media/image23.jpg"/><Relationship Id="rId4" Type="http://schemas.openxmlformats.org/officeDocument/2006/relationships/slide" Target="slide12.xml"/><Relationship Id="rId9" Type="http://schemas.openxmlformats.org/officeDocument/2006/relationships/slide" Target="slide15.xml"/><Relationship Id="rId1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microsoft.com/office/2007/relationships/hdphoto" Target="../media/hdphoto1.wdp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slide" Target="slide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2926060" y="2612511"/>
            <a:ext cx="849694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Proyecto control remoto</a:t>
            </a:r>
            <a:endParaRPr lang="es-ES" sz="6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870276" y="96910"/>
            <a:ext cx="86409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ilkscreen" pitchFamily="2" charset="0"/>
              </a:rPr>
              <a:t>DAVID roman Y ARMANDO calderon</a:t>
            </a:r>
            <a:endParaRPr lang="es-E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ilkscreen" pitchFamily="2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3259912"/>
            <a:ext cx="2710036" cy="3588370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7" y="96911"/>
            <a:ext cx="4745122" cy="32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8946924" y="444601"/>
            <a:ext cx="324190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F05423"/>
                </a:solidFill>
                <a:effectLst/>
                <a:uLnTx/>
                <a:uFillTx/>
              </a:rPr>
              <a:t>Pines Digitales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Donde se conectarán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componentes digitales, están preparados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para recibir o mandar valores binarios (0 y 1).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/>
            </a:r>
            <a:b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endParaRPr kumimoji="0" lang="es-ES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4" y="1241494"/>
            <a:ext cx="8480526" cy="4476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xmlns="" id="{D03D7D0A-E290-48D9-82CA-8D51FE240569}"/>
              </a:ext>
            </a:extLst>
          </p:cNvPr>
          <p:cNvSpPr txBox="1"/>
          <p:nvPr/>
        </p:nvSpPr>
        <p:spPr>
          <a:xfrm>
            <a:off x="1109240" y="1560567"/>
            <a:ext cx="2033688" cy="646331"/>
          </a:xfrm>
          <a:prstGeom prst="rect">
            <a:avLst/>
          </a:prstGeom>
          <a:solidFill>
            <a:sysClr val="windowText" lastClr="00000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SENSOR ULTRASONIDO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xmlns="" id="{D03D7D0A-E290-48D9-82CA-8D51FE240569}"/>
              </a:ext>
            </a:extLst>
          </p:cNvPr>
          <p:cNvSpPr txBox="1"/>
          <p:nvPr/>
        </p:nvSpPr>
        <p:spPr>
          <a:xfrm>
            <a:off x="6455296" y="1642514"/>
            <a:ext cx="1656184" cy="369332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MOTORES EJES</a:t>
            </a:r>
          </a:p>
        </p:txBody>
      </p:sp>
      <p:sp>
        <p:nvSpPr>
          <p:cNvPr id="9" name="CuadroTexto 4">
            <a:extLst>
              <a:ext uri="{FF2B5EF4-FFF2-40B4-BE49-F238E27FC236}">
                <a16:creationId xmlns:a16="http://schemas.microsoft.com/office/drawing/2014/main" xmlns="" id="{D03D7D0A-E290-48D9-82CA-8D51FE240569}"/>
              </a:ext>
            </a:extLst>
          </p:cNvPr>
          <p:cNvSpPr txBox="1"/>
          <p:nvPr/>
        </p:nvSpPr>
        <p:spPr>
          <a:xfrm>
            <a:off x="8399513" y="2967874"/>
            <a:ext cx="864095" cy="36933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PLACA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xmlns="" id="{D03D7D0A-E290-48D9-82CA-8D51FE240569}"/>
              </a:ext>
            </a:extLst>
          </p:cNvPr>
          <p:cNvSpPr txBox="1"/>
          <p:nvPr/>
        </p:nvSpPr>
        <p:spPr>
          <a:xfrm>
            <a:off x="6263702" y="4924370"/>
            <a:ext cx="1385616" cy="369332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ZUMBADOR</a:t>
            </a:r>
          </a:p>
        </p:txBody>
      </p:sp>
      <p:sp>
        <p:nvSpPr>
          <p:cNvPr id="11" name="CuadroTexto 4">
            <a:extLst>
              <a:ext uri="{FF2B5EF4-FFF2-40B4-BE49-F238E27FC236}">
                <a16:creationId xmlns:a16="http://schemas.microsoft.com/office/drawing/2014/main" xmlns="" id="{D03D7D0A-E290-48D9-82CA-8D51FE240569}"/>
              </a:ext>
            </a:extLst>
          </p:cNvPr>
          <p:cNvSpPr txBox="1"/>
          <p:nvPr/>
        </p:nvSpPr>
        <p:spPr>
          <a:xfrm>
            <a:off x="951953" y="2693901"/>
            <a:ext cx="1721733" cy="369332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SERVO MOTOR</a:t>
            </a:r>
          </a:p>
        </p:txBody>
      </p:sp>
      <p:sp>
        <p:nvSpPr>
          <p:cNvPr id="12" name="CuadroTexto 4">
            <a:extLst>
              <a:ext uri="{FF2B5EF4-FFF2-40B4-BE49-F238E27FC236}">
                <a16:creationId xmlns:a16="http://schemas.microsoft.com/office/drawing/2014/main" xmlns="" id="{D03D7D0A-E290-48D9-82CA-8D51FE240569}"/>
              </a:ext>
            </a:extLst>
          </p:cNvPr>
          <p:cNvSpPr txBox="1"/>
          <p:nvPr/>
        </p:nvSpPr>
        <p:spPr>
          <a:xfrm>
            <a:off x="1771173" y="5079913"/>
            <a:ext cx="2496314" cy="369332"/>
          </a:xfrm>
          <a:prstGeom prst="rect">
            <a:avLst/>
          </a:prstGeom>
          <a:solidFill>
            <a:srgbClr val="4BACC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SENSOR INFRARROJO</a:t>
            </a:r>
          </a:p>
        </p:txBody>
      </p:sp>
      <p:cxnSp>
        <p:nvCxnSpPr>
          <p:cNvPr id="13" name="12 Conector recto de flecha"/>
          <p:cNvCxnSpPr/>
          <p:nvPr/>
        </p:nvCxnSpPr>
        <p:spPr>
          <a:xfrm flipH="1">
            <a:off x="6167264" y="2011846"/>
            <a:ext cx="432048" cy="177719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" name="13 Conector recto de flecha"/>
          <p:cNvCxnSpPr/>
          <p:nvPr/>
        </p:nvCxnSpPr>
        <p:spPr>
          <a:xfrm flipH="1">
            <a:off x="5375176" y="3085311"/>
            <a:ext cx="2948137" cy="70372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" name="14 Conector recto de flecha"/>
          <p:cNvCxnSpPr/>
          <p:nvPr/>
        </p:nvCxnSpPr>
        <p:spPr>
          <a:xfrm>
            <a:off x="3214936" y="1827180"/>
            <a:ext cx="136815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" name="30 Conector recto de flecha">
            <a:extLst>
              <a:ext uri="{FF2B5EF4-FFF2-40B4-BE49-F238E27FC236}">
                <a16:creationId xmlns:a16="http://schemas.microsoft.com/office/drawing/2014/main" xmlns="" id="{DD6779C9-1DCB-4E99-BFE7-5F565F1B2851}"/>
              </a:ext>
            </a:extLst>
          </p:cNvPr>
          <p:cNvCxnSpPr/>
          <p:nvPr/>
        </p:nvCxnSpPr>
        <p:spPr>
          <a:xfrm>
            <a:off x="3214936" y="5589240"/>
            <a:ext cx="136815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27 Conector recto de flecha">
            <a:extLst>
              <a:ext uri="{FF2B5EF4-FFF2-40B4-BE49-F238E27FC236}">
                <a16:creationId xmlns:a16="http://schemas.microsoft.com/office/drawing/2014/main" xmlns="" id="{E06046D6-C84B-40A6-A640-0DDF980579A6}"/>
              </a:ext>
            </a:extLst>
          </p:cNvPr>
          <p:cNvCxnSpPr>
            <a:cxnSpLocks/>
          </p:cNvCxnSpPr>
          <p:nvPr/>
        </p:nvCxnSpPr>
        <p:spPr>
          <a:xfrm flipH="1">
            <a:off x="5311828" y="5109036"/>
            <a:ext cx="85543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17 Conector recto de flecha"/>
          <p:cNvCxnSpPr/>
          <p:nvPr/>
        </p:nvCxnSpPr>
        <p:spPr>
          <a:xfrm>
            <a:off x="2673686" y="2988013"/>
            <a:ext cx="2125426" cy="3491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18 Rectángulo"/>
          <p:cNvSpPr/>
          <p:nvPr/>
        </p:nvSpPr>
        <p:spPr>
          <a:xfrm>
            <a:off x="802448" y="-217119"/>
            <a:ext cx="648094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PARTES</a:t>
            </a:r>
            <a:endParaRPr lang="es-ES" sz="8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9550796" y="1537208"/>
            <a:ext cx="27820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61A5E"/>
                </a:solidFill>
                <a:effectLst/>
                <a:uLnTx/>
                <a:uFillTx/>
              </a:rPr>
              <a:t>2.Conexión USB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Para conectar 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comunicar con el ordenador,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cargar código y comunicar por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el puerto serie.</a:t>
            </a:r>
            <a:endParaRPr kumimoji="0" lang="es-E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9550796" y="2967874"/>
            <a:ext cx="261352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EC1C2D"/>
                </a:solidFill>
                <a:effectLst/>
                <a:uLnTx/>
                <a:uFillTx/>
              </a:rPr>
              <a:t>3.Procesador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En este componente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es donde se gestiona todo 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código y funcionamiento 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la placa.</a:t>
            </a:r>
            <a:endParaRPr kumimoji="0" lang="es-E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9491258" y="4231873"/>
            <a:ext cx="278473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0" dirty="0" smtClean="0">
                <a:solidFill>
                  <a:srgbClr val="B01F65"/>
                </a:solidFill>
              </a:rPr>
              <a:t>4.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B01F65"/>
                </a:solidFill>
                <a:effectLst/>
                <a:uLnTx/>
                <a:uFillTx/>
              </a:rPr>
              <a:t>Entrada de alimentación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Aquí será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donde conectemos la alimentación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de la placa.</a:t>
            </a:r>
            <a:endParaRPr kumimoji="0" lang="es-E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9332996" y="5109036"/>
            <a:ext cx="2810385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</a:rPr>
              <a:t>5.Encendido/Apagado. 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Mediante este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interruptor se puede encender 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apagar la placa.</a:t>
            </a:r>
            <a:endParaRPr kumimoji="0" lang="es-E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7094392" y="5991375"/>
            <a:ext cx="38474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712978"/>
                </a:solidFill>
                <a:effectLst/>
                <a:uLnTx/>
                <a:uFillTx/>
              </a:rPr>
              <a:t>6.Pines de alimentación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Son pines para alimenta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r los componentes que conectemos a la placa.</a:t>
            </a:r>
            <a:endParaRPr kumimoji="0" lang="es-E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2590071" y="5977734"/>
            <a:ext cx="379321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ES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</a:rPr>
              <a:t>7.Pines Analógicos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En estos pines se conectarán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los dispositivos analógicos</a:t>
            </a: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endParaRPr kumimoji="0" lang="es-ES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7" name="26 Imagen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869184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1285580"/>
            <a:ext cx="5074282" cy="4591692"/>
          </a:xfrm>
          <a:prstGeom prst="roundRect">
            <a:avLst>
              <a:gd name="adj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6454452" y="1203218"/>
            <a:ext cx="29523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Problema: </a:t>
            </a:r>
            <a:r>
              <a:rPr lang="es-ES" dirty="0"/>
              <a:t>2 cables sueltos del sensor que no viene especificado donde poner.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sz="2400" b="1" dirty="0">
                <a:solidFill>
                  <a:srgbClr val="92D050"/>
                </a:solidFill>
              </a:rPr>
              <a:t>Solución: </a:t>
            </a:r>
            <a:r>
              <a:rPr lang="es-ES" dirty="0"/>
              <a:t>llamamos al teléfono de </a:t>
            </a:r>
            <a:r>
              <a:rPr lang="es-ES" b="1" dirty="0"/>
              <a:t>BQ</a:t>
            </a:r>
            <a:r>
              <a:rPr lang="es-ES" dirty="0"/>
              <a:t> de atención al cliente. Nos dicen que podemos ponerlos en cualquier lado GVS o SVG coincidiendo los colores.</a:t>
            </a:r>
          </a:p>
          <a:p>
            <a:endParaRPr lang="es-ES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9871">
            <a:off x="10323348" y="5065648"/>
            <a:ext cx="1499632" cy="149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802448" y="-217119"/>
            <a:ext cx="83163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LIMITACIONES</a:t>
            </a:r>
            <a:endParaRPr lang="es-ES" sz="8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10" name="9 Imagen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869184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5506028" y="607480"/>
            <a:ext cx="504056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SPRINT 2</a:t>
            </a:r>
            <a:endParaRPr lang="es-ES" sz="8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graphicFrame>
        <p:nvGraphicFramePr>
          <p:cNvPr id="7" name="Marcador de posición de contenido 4" descr="Proceso escalonado en el que se muestran 3 tareas organizadas una debajo de la otra. Además, se usan dos flechas que apuntan hacia abajo para indicar la progresión de la primera tarea a la segunda y de la segunda a la tercera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8476805"/>
              </p:ext>
            </p:extLst>
          </p:nvPr>
        </p:nvGraphicFramePr>
        <p:xfrm>
          <a:off x="477788" y="-486815"/>
          <a:ext cx="4752528" cy="7344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844711"/>
            <a:ext cx="5447969" cy="2972360"/>
          </a:xfrm>
          <a:prstGeom prst="rect">
            <a:avLst/>
          </a:prstGeom>
        </p:spPr>
      </p:pic>
      <p:pic>
        <p:nvPicPr>
          <p:cNvPr id="5" name="4 Image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635" y="5869184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707330" y="-6669"/>
            <a:ext cx="50405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objetivos</a:t>
            </a:r>
            <a:endParaRPr lang="es-ES" sz="6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5" name="4 Imagen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635" y="44624"/>
            <a:ext cx="823998" cy="939180"/>
          </a:xfrm>
          <a:prstGeom prst="rect">
            <a:avLst/>
          </a:prstGeom>
        </p:spPr>
      </p:pic>
      <p:graphicFrame>
        <p:nvGraphicFramePr>
          <p:cNvPr id="7" name="Marcador de posición de contenido 4" descr="Proceso escalonado en el que se muestran 3 tareas organizadas una debajo de la otra. Además, se usan dos flechas que apuntan hacia abajo para indicar la progresión de la primera tarea a la segunda y de la segunda a la tercera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132829"/>
              </p:ext>
            </p:extLst>
          </p:nvPr>
        </p:nvGraphicFramePr>
        <p:xfrm>
          <a:off x="405780" y="501162"/>
          <a:ext cx="6120680" cy="7344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Marcador de posición de contenido 4" descr="Proceso escalonado en el que se muestran 3 tareas organizadas una debajo de la otra. Además, se usan dos flechas que apuntan hacia abajo para indicar la progresión de la primera tarea a la segunda y de la segunda a la tercera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455177"/>
              </p:ext>
            </p:extLst>
          </p:nvPr>
        </p:nvGraphicFramePr>
        <p:xfrm>
          <a:off x="6598468" y="620688"/>
          <a:ext cx="6192688" cy="747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" name="1 Rectángulo"/>
          <p:cNvSpPr/>
          <p:nvPr/>
        </p:nvSpPr>
        <p:spPr>
          <a:xfrm>
            <a:off x="2462345" y="2001614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1</a:t>
            </a:r>
            <a:endParaRPr lang="es-E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382224" y="365779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2</a:t>
            </a:r>
            <a:endParaRPr lang="es-E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654251" y="256490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3</a:t>
            </a:r>
            <a:endParaRPr lang="es-E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6958507" y="286571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4</a:t>
            </a:r>
            <a:endParaRPr lang="es-E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0702923" y="466591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5</a:t>
            </a:r>
            <a:endParaRPr lang="es-E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10630916" y="213285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6</a:t>
            </a:r>
            <a:endParaRPr lang="es-E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2050" name="Picture 2" descr="Resultado de imagen de ANDROID ARDUIN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07" y="4745786"/>
            <a:ext cx="3012334" cy="16869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9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77788" y="188640"/>
            <a:ext cx="986509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Resultado sprint 2</a:t>
            </a:r>
            <a:endParaRPr lang="es-ES" sz="6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6" name="5 Imagen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964" y="188640"/>
            <a:ext cx="823998" cy="939180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441655"/>
            <a:ext cx="3312368" cy="500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44" y="1484784"/>
            <a:ext cx="3238500" cy="494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17" y="1414349"/>
            <a:ext cx="3287651" cy="5013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8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802238" y="-33493"/>
            <a:ext cx="768748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Futuro sprint 3</a:t>
            </a:r>
            <a:endParaRPr lang="es-ES" sz="6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6" name="5 Imagen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635" y="5869184"/>
            <a:ext cx="823998" cy="939180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2060848"/>
            <a:ext cx="4951437" cy="38951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3140968"/>
            <a:ext cx="1279600" cy="711959"/>
          </a:xfrm>
          <a:prstGeom prst="rect">
            <a:avLst/>
          </a:prstGeom>
        </p:spPr>
      </p:pic>
      <p:sp>
        <p:nvSpPr>
          <p:cNvPr id="5" name="4 Proceso alternativo"/>
          <p:cNvSpPr/>
          <p:nvPr/>
        </p:nvSpPr>
        <p:spPr>
          <a:xfrm>
            <a:off x="1265454" y="1052736"/>
            <a:ext cx="2800040" cy="864096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Silkscreen" pitchFamily="2" charset="0"/>
              </a:rPr>
              <a:t>MEJORA DE APP</a:t>
            </a:r>
            <a:endParaRPr lang="es-ES" sz="2800" dirty="0">
              <a:latin typeface="Silkscreen" pitchFamily="2" charset="0"/>
            </a:endParaRPr>
          </a:p>
        </p:txBody>
      </p:sp>
      <p:sp>
        <p:nvSpPr>
          <p:cNvPr id="7" name="6 Proceso alternativo"/>
          <p:cNvSpPr/>
          <p:nvPr/>
        </p:nvSpPr>
        <p:spPr>
          <a:xfrm>
            <a:off x="9127020" y="260648"/>
            <a:ext cx="2800040" cy="864096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Silkscreen" pitchFamily="2" charset="0"/>
              </a:rPr>
              <a:t>MEJORA de funciones</a:t>
            </a:r>
            <a:endParaRPr lang="es-ES" sz="2800" dirty="0">
              <a:latin typeface="Silkscreen" pitchFamily="2" charset="0"/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40" y="1218802"/>
            <a:ext cx="2952328" cy="295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Proceso alternativo"/>
          <p:cNvSpPr/>
          <p:nvPr/>
        </p:nvSpPr>
        <p:spPr>
          <a:xfrm>
            <a:off x="5374331" y="3645024"/>
            <a:ext cx="3528393" cy="864096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Silkscreen" pitchFamily="2" charset="0"/>
              </a:rPr>
              <a:t>MEJORA DE DOCUMENTACION</a:t>
            </a:r>
            <a:endParaRPr lang="es-ES" sz="2800" dirty="0">
              <a:latin typeface="Silkscreen" pitchFamily="2" charset="0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12" y="4653136"/>
            <a:ext cx="2755896" cy="1988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724" y="4653136"/>
            <a:ext cx="1932806" cy="1932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66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61964" y="0"/>
            <a:ext cx="768748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sprint 3</a:t>
            </a:r>
            <a:endParaRPr lang="es-ES" sz="6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501871456"/>
              </p:ext>
            </p:extLst>
          </p:nvPr>
        </p:nvGraphicFramePr>
        <p:xfrm>
          <a:off x="1842764" y="1204303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5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04" y="3789040"/>
            <a:ext cx="1858793" cy="1858793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01" y="1296330"/>
            <a:ext cx="4028797" cy="2521471"/>
          </a:xfrm>
          <a:prstGeom prst="rect">
            <a:avLst/>
          </a:prstGeom>
        </p:spPr>
      </p:pic>
      <p:pic>
        <p:nvPicPr>
          <p:cNvPr id="8" name="7 Image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869184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1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61964" y="260648"/>
            <a:ext cx="768748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MEJORA DE LA APLICACION</a:t>
            </a:r>
            <a:endParaRPr lang="es-ES" sz="6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76" y="2457135"/>
            <a:ext cx="2668852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68" y="2403135"/>
            <a:ext cx="2700000" cy="369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34" y="2403135"/>
            <a:ext cx="2575944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5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9756" y="0"/>
            <a:ext cx="768748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FUNCIONES DEL ROBOT</a:t>
            </a:r>
            <a:endParaRPr lang="es-ES" sz="6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2348880"/>
            <a:ext cx="3384376" cy="401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238682" y="3665770"/>
            <a:ext cx="259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Creamos una función cuando el robot reciba luz a través de los sensores, siga esta.</a:t>
            </a:r>
            <a:endParaRPr lang="es-E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350" y="969496"/>
            <a:ext cx="2453780" cy="281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836" y="2996952"/>
            <a:ext cx="1865312" cy="356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9365373" y="1038327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Creamos una función para que el robot se mueva solo.</a:t>
            </a:r>
            <a:endParaRPr lang="es-ES" sz="2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7678588" y="4777950"/>
            <a:ext cx="20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Función en la que dibuja la forma mediante </a:t>
            </a:r>
            <a:r>
              <a:rPr lang="es-ES" sz="2000" dirty="0" err="1" smtClean="0"/>
              <a:t>delay</a:t>
            </a:r>
            <a:r>
              <a:rPr lang="es-ES" sz="2000" dirty="0" smtClean="0"/>
              <a:t>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2316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790156" y="188640"/>
            <a:ext cx="3456383" cy="863923"/>
          </a:xfrm>
        </p:spPr>
        <p:txBody>
          <a:bodyPr rtlCol="0">
            <a:noAutofit/>
          </a:bodyPr>
          <a:lstStyle/>
          <a:p>
            <a:pPr rtl="0"/>
            <a:r>
              <a:rPr lang="es-ES" sz="66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indice</a:t>
            </a:r>
            <a:endParaRPr lang="es-ES" sz="6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1202908784"/>
              </p:ext>
            </p:extLst>
          </p:nvPr>
        </p:nvGraphicFramePr>
        <p:xfrm>
          <a:off x="1701924" y="1124744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6 Image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964" y="116632"/>
            <a:ext cx="921477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485900" y="332656"/>
            <a:ext cx="10081120" cy="805904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6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¿QuE QUERIAMOS HACER?</a:t>
            </a:r>
            <a:endParaRPr lang="es-ES" sz="6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102402"/>
            <a:ext cx="9649072" cy="5681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8 Imagen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869184"/>
            <a:ext cx="823998" cy="93918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5332989" y="3068960"/>
            <a:ext cx="19548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Base de datos</a:t>
            </a:r>
            <a:endParaRPr lang="es-ES" b="1" cap="none" spc="0" dirty="0">
              <a:ln w="50800"/>
              <a:solidFill>
                <a:schemeClr val="bg1">
                  <a:shade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989956" y="5960958"/>
            <a:ext cx="24900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Aplicación: Login </a:t>
            </a:r>
          </a:p>
          <a:p>
            <a:pPr algn="ctr"/>
            <a:r>
              <a:rPr lang="es-ES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y Control Remoto </a:t>
            </a:r>
            <a:endParaRPr lang="es-ES" b="1" cap="none" spc="0" dirty="0">
              <a:ln w="50800"/>
              <a:solidFill>
                <a:schemeClr val="bg1">
                  <a:shade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8326660" y="6279703"/>
            <a:ext cx="23144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b="1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Funciones robot</a:t>
            </a:r>
            <a:r>
              <a:rPr lang="es-ES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s-ES" b="1" cap="none" spc="0" dirty="0">
              <a:ln w="50800"/>
              <a:solidFill>
                <a:schemeClr val="bg1">
                  <a:shade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178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485900" y="332656"/>
            <a:ext cx="8136904" cy="805904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6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¿QuE hemos hecho?</a:t>
            </a:r>
            <a:endParaRPr lang="es-ES" sz="6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8782">
            <a:off x="2147166" y="1080202"/>
            <a:ext cx="2628000" cy="354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147">
            <a:off x="8755991" y="1028342"/>
            <a:ext cx="2534687" cy="364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3076">
            <a:off x="67824" y="5161157"/>
            <a:ext cx="2190801" cy="6467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16" y="4077072"/>
            <a:ext cx="3762375" cy="2705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0" name="9 Conector curvado"/>
          <p:cNvCxnSpPr>
            <a:endCxn id="1026" idx="1"/>
          </p:cNvCxnSpPr>
          <p:nvPr/>
        </p:nvCxnSpPr>
        <p:spPr>
          <a:xfrm rot="5400000" flipH="1" flipV="1">
            <a:off x="536317" y="3159021"/>
            <a:ext cx="1842603" cy="138359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17 Conector curvado"/>
          <p:cNvCxnSpPr/>
          <p:nvPr/>
        </p:nvCxnSpPr>
        <p:spPr>
          <a:xfrm flipV="1">
            <a:off x="1845940" y="4628502"/>
            <a:ext cx="1790918" cy="1399227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>
            <a:off x="4852316" y="1916832"/>
            <a:ext cx="3672408" cy="7200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2" name="21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75" y="1124744"/>
            <a:ext cx="730045" cy="730045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62" y="1340768"/>
            <a:ext cx="485723" cy="485723"/>
          </a:xfrm>
          <a:prstGeom prst="rect">
            <a:avLst/>
          </a:prstGeom>
        </p:spPr>
      </p:pic>
      <p:cxnSp>
        <p:nvCxnSpPr>
          <p:cNvPr id="29" name="28 Conector curvado"/>
          <p:cNvCxnSpPr/>
          <p:nvPr/>
        </p:nvCxnSpPr>
        <p:spPr>
          <a:xfrm flipV="1">
            <a:off x="8766468" y="4729327"/>
            <a:ext cx="1790918" cy="1399227"/>
          </a:xfrm>
          <a:prstGeom prst="curvedConnector2">
            <a:avLst/>
          </a:prstGeom>
          <a:ln cmpd="dbl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0" name="29 Imagen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980" y="5827289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485900" y="332656"/>
            <a:ext cx="8136904" cy="805904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6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RESULTADO FINAL</a:t>
            </a:r>
            <a:endParaRPr lang="es-ES" sz="6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2134678"/>
            <a:ext cx="3604543" cy="352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64" y="1303791"/>
            <a:ext cx="4751344" cy="259228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4041323"/>
            <a:ext cx="3762375" cy="2705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477789" y="5099977"/>
            <a:ext cx="5184576" cy="55750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ES" sz="2400" dirty="0" smtClean="0"/>
              <a:t>https://applivery.com/proyecto-robot</a:t>
            </a:r>
            <a:endParaRPr lang="es-ES" sz="2400" dirty="0"/>
          </a:p>
        </p:txBody>
      </p:sp>
      <p:pic>
        <p:nvPicPr>
          <p:cNvPr id="10" name="9 Image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980" y="5827289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2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6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ORGANIZACION</a:t>
            </a:r>
            <a:endParaRPr lang="es-ES" sz="6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97868" y="1916832"/>
            <a:ext cx="5078677" cy="4465320"/>
          </a:xfrm>
        </p:spPr>
        <p:txBody>
          <a:bodyPr rtlCol="0"/>
          <a:lstStyle/>
          <a:p>
            <a:pPr rtl="0"/>
            <a:r>
              <a:rPr lang="es-ES" dirty="0" smtClean="0"/>
              <a:t>Nos hemos organizado las tareas a través de una herramienta web llamada Trello. </a:t>
            </a:r>
          </a:p>
          <a:p>
            <a:pPr rtl="0"/>
            <a:endParaRPr lang="es-ES" dirty="0"/>
          </a:p>
          <a:p>
            <a:pPr rtl="0"/>
            <a:r>
              <a:rPr lang="es-ES" dirty="0" smtClean="0"/>
              <a:t>Esta aplicación te permite ir poniendo tu lista de tareas dentro de cada tablero (To Do, In Progress, Done). </a:t>
            </a:r>
            <a:endParaRPr lang="es-ES" dirty="0"/>
          </a:p>
        </p:txBody>
      </p:sp>
      <p:graphicFrame>
        <p:nvGraphicFramePr>
          <p:cNvPr id="5" name="Marcador de posición de contenido 4" descr="Proceso escalonado en el que se muestran 3 tareas organizadas una debajo de la otra. Además, se usan dos flechas que apuntan hacia abajo para indicar la progresión de la primera tarea a la segunda y de la segunda a la tercera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69392902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5 Imagen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869184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6670476" y="188640"/>
            <a:ext cx="504056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SPRINT 1</a:t>
            </a:r>
            <a:endParaRPr lang="es-ES" sz="8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sp>
        <p:nvSpPr>
          <p:cNvPr id="6" name="5 Rectángulo redondeado">
            <a:hlinkClick r:id="rId2" action="ppaction://hlinksldjump"/>
          </p:cNvPr>
          <p:cNvSpPr/>
          <p:nvPr/>
        </p:nvSpPr>
        <p:spPr>
          <a:xfrm>
            <a:off x="3630024" y="1506283"/>
            <a:ext cx="2736304" cy="720080"/>
          </a:xfrm>
          <a:prstGeom prst="roundRect">
            <a:avLst/>
          </a:prstGeom>
          <a:gradFill rotWithShape="1">
            <a:gsLst>
              <a:gs pos="0">
                <a:sysClr val="window" lastClr="FFFFFF">
                  <a:tint val="80000"/>
                  <a:satMod val="300000"/>
                </a:sysClr>
              </a:gs>
              <a:gs pos="100000">
                <a:sysClr val="window" lastClr="FFFFFF">
                  <a:shade val="30000"/>
                  <a:satMod val="200000"/>
                </a:sys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50" normalizeH="0" baseline="0" noProof="0" dirty="0" smtClean="0">
                <a:ln w="1143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DESARROLLO DEL ROBOT</a:t>
            </a:r>
          </a:p>
        </p:txBody>
      </p:sp>
      <p:sp>
        <p:nvSpPr>
          <p:cNvPr id="7" name="6 Rectángulo redondeado">
            <a:hlinkClick r:id="rId3" action="ppaction://hlinksldjump"/>
          </p:cNvPr>
          <p:cNvSpPr/>
          <p:nvPr/>
        </p:nvSpPr>
        <p:spPr>
          <a:xfrm>
            <a:off x="5286208" y="2800844"/>
            <a:ext cx="2736304" cy="720080"/>
          </a:xfrm>
          <a:prstGeom prst="roundRect">
            <a:avLst/>
          </a:prstGeom>
          <a:gradFill rotWithShape="1">
            <a:gsLst>
              <a:gs pos="0">
                <a:srgbClr val="EEECE1">
                  <a:tint val="40000"/>
                  <a:satMod val="350000"/>
                </a:srgbClr>
              </a:gs>
              <a:gs pos="40000">
                <a:srgbClr val="EEECE1">
                  <a:tint val="45000"/>
                  <a:shade val="99000"/>
                  <a:satMod val="350000"/>
                </a:srgbClr>
              </a:gs>
              <a:gs pos="100000">
                <a:srgbClr val="EEECE1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50" normalizeH="0" baseline="0" noProof="0" dirty="0" smtClean="0">
                <a:ln w="1143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COMPONENTES</a:t>
            </a:r>
          </a:p>
        </p:txBody>
      </p:sp>
      <p:pic>
        <p:nvPicPr>
          <p:cNvPr id="8" name="7 Imagen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25" y="980729"/>
            <a:ext cx="2320678" cy="1410432"/>
          </a:xfrm>
          <a:prstGeom prst="roundRect">
            <a:avLst>
              <a:gd name="adj" fmla="val 16667"/>
            </a:avLst>
          </a:prstGeom>
          <a:ln w="28575">
            <a:solidFill>
              <a:sysClr val="windowText" lastClr="0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8 Imagen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12" y="2354741"/>
            <a:ext cx="2130974" cy="1598231"/>
          </a:xfrm>
          <a:prstGeom prst="roundRect">
            <a:avLst>
              <a:gd name="adj" fmla="val 16667"/>
            </a:avLst>
          </a:prstGeom>
          <a:ln w="28575">
            <a:solidFill>
              <a:sysClr val="windowText" lastClr="0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9 Rectángulo redondeado">
            <a:hlinkClick r:id="rId6" action="ppaction://hlinksldjump"/>
          </p:cNvPr>
          <p:cNvSpPr/>
          <p:nvPr/>
        </p:nvSpPr>
        <p:spPr>
          <a:xfrm>
            <a:off x="3694138" y="4031850"/>
            <a:ext cx="2736304" cy="720080"/>
          </a:xfrm>
          <a:prstGeom prst="roundRect">
            <a:avLst/>
          </a:prstGeom>
          <a:gradFill rotWithShape="1">
            <a:gsLst>
              <a:gs pos="0">
                <a:srgbClr val="EEECE1">
                  <a:tint val="40000"/>
                  <a:satMod val="350000"/>
                </a:srgbClr>
              </a:gs>
              <a:gs pos="40000">
                <a:srgbClr val="EEECE1">
                  <a:tint val="45000"/>
                  <a:shade val="99000"/>
                  <a:satMod val="350000"/>
                </a:srgbClr>
              </a:gs>
              <a:gs pos="100000">
                <a:srgbClr val="EEECE1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50" normalizeH="0" baseline="0" noProof="0" dirty="0" smtClean="0">
                <a:ln w="1143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LIMITACIONES</a:t>
            </a:r>
            <a:endParaRPr kumimoji="0" lang="es-ES" sz="1800" b="1" i="0" u="none" strike="noStrike" kern="0" cap="none" spc="50" normalizeH="0" baseline="0" noProof="0" dirty="0" smtClean="0">
              <a:ln w="1143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10 Imagen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3040731"/>
            <a:ext cx="2280247" cy="2280247"/>
          </a:xfrm>
          <a:prstGeom prst="roundRect">
            <a:avLst>
              <a:gd name="adj" fmla="val 16667"/>
            </a:avLst>
          </a:prstGeom>
          <a:ln w="28575">
            <a:solidFill>
              <a:sysClr val="windowText" lastClr="0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11 Imagen">
            <a:hlinkClick r:id="" action="ppaction://noaction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244" y="4751930"/>
            <a:ext cx="2555776" cy="1433289"/>
          </a:xfrm>
          <a:prstGeom prst="rect">
            <a:avLst/>
          </a:prstGeom>
        </p:spPr>
      </p:pic>
      <p:pic>
        <p:nvPicPr>
          <p:cNvPr id="13" name="12 Imagen">
            <a:hlinkClick r:id="" action="ppaction://noaction"/>
          </p:cNvPr>
          <p:cNvPicPr>
            <a:picLocks noChangeAspect="1"/>
          </p:cNvPicPr>
          <p:nvPr/>
        </p:nvPicPr>
        <p:blipFill>
          <a:blip r:embed="rId9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47" y="6042895"/>
            <a:ext cx="2122226" cy="781334"/>
          </a:xfrm>
          <a:prstGeom prst="rect">
            <a:avLst/>
          </a:prstGeom>
        </p:spPr>
      </p:pic>
      <p:pic>
        <p:nvPicPr>
          <p:cNvPr id="14" name="13 Imagen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869184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3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802448" y="0"/>
            <a:ext cx="1087320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MONTAJE DEL ROBOT</a:t>
            </a:r>
            <a:endParaRPr lang="es-ES" sz="8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sp>
        <p:nvSpPr>
          <p:cNvPr id="8" name="7 Rectángulo redondeado">
            <a:hlinkClick r:id="rId2" action="ppaction://hlinksldjump"/>
          </p:cNvPr>
          <p:cNvSpPr/>
          <p:nvPr/>
        </p:nvSpPr>
        <p:spPr>
          <a:xfrm>
            <a:off x="7750596" y="3938575"/>
            <a:ext cx="1800000" cy="15372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12 Rectángulo redondeado">
            <a:hlinkClick r:id="rId4" action="ppaction://hlinksldjump"/>
          </p:cNvPr>
          <p:cNvSpPr/>
          <p:nvPr/>
        </p:nvSpPr>
        <p:spPr>
          <a:xfrm>
            <a:off x="5158308" y="1245236"/>
            <a:ext cx="1800000" cy="153569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 redondeado">
            <a:hlinkClick r:id="rId6" action="ppaction://hlinksldjump"/>
          </p:cNvPr>
          <p:cNvSpPr/>
          <p:nvPr/>
        </p:nvSpPr>
        <p:spPr>
          <a:xfrm>
            <a:off x="7750596" y="2012328"/>
            <a:ext cx="1800000" cy="15372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 redondeado">
            <a:hlinkClick r:id="rId4" action="ppaction://hlinksldjump"/>
          </p:cNvPr>
          <p:cNvSpPr/>
          <p:nvPr/>
        </p:nvSpPr>
        <p:spPr>
          <a:xfrm>
            <a:off x="5158308" y="5085184"/>
            <a:ext cx="1800000" cy="15372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15 Rectángulo redondeado">
            <a:hlinkClick r:id="rId9" action="ppaction://hlinksldjump"/>
          </p:cNvPr>
          <p:cNvSpPr/>
          <p:nvPr/>
        </p:nvSpPr>
        <p:spPr>
          <a:xfrm>
            <a:off x="5158308" y="3169975"/>
            <a:ext cx="1800000" cy="1537200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16 Rectángulo redondeado">
            <a:hlinkClick r:id="rId11" action="ppaction://hlinksldjump"/>
          </p:cNvPr>
          <p:cNvSpPr/>
          <p:nvPr/>
        </p:nvSpPr>
        <p:spPr>
          <a:xfrm>
            <a:off x="2602524" y="3938575"/>
            <a:ext cx="1800000" cy="153720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17 Rectángulo redondeado">
            <a:hlinkClick r:id="rId2" action="ppaction://hlinksldjump"/>
          </p:cNvPr>
          <p:cNvSpPr/>
          <p:nvPr/>
        </p:nvSpPr>
        <p:spPr>
          <a:xfrm>
            <a:off x="2638028" y="2013082"/>
            <a:ext cx="1800000" cy="153720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" name="18 Imagen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869184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6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74" y="1144181"/>
            <a:ext cx="8480526" cy="42458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5 Rectángulo redondeado"/>
          <p:cNvSpPr/>
          <p:nvPr/>
        </p:nvSpPr>
        <p:spPr>
          <a:xfrm>
            <a:off x="2277988" y="5760640"/>
            <a:ext cx="3562356" cy="90872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PLACA BASE</a:t>
            </a:r>
          </a:p>
        </p:txBody>
      </p:sp>
      <p:pic>
        <p:nvPicPr>
          <p:cNvPr id="7" name="Picture 3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456" y="5785790"/>
            <a:ext cx="1367609" cy="858421"/>
          </a:xfrm>
          <a:prstGeom prst="roundRect">
            <a:avLst>
              <a:gd name="adj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802448" y="-56150"/>
            <a:ext cx="1087320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Silkscreen" pitchFamily="2" charset="0"/>
              </a:rPr>
              <a:t>COMPONENTES</a:t>
            </a:r>
            <a:endParaRPr lang="es-ES" sz="8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Silkscreen" pitchFamily="2" charset="0"/>
            </a:endParaRPr>
          </a:p>
        </p:txBody>
      </p:sp>
      <p:pic>
        <p:nvPicPr>
          <p:cNvPr id="10" name="9 Image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869184"/>
            <a:ext cx="823998" cy="9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02787990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purl.org/dc/elements/1.1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tf02787990</Template>
  <TotalTime>3519</TotalTime>
  <Words>372</Words>
  <Application>Microsoft Office PowerPoint</Application>
  <PresentationFormat>Personalizado</PresentationFormat>
  <Paragraphs>95</Paragraphs>
  <Slides>18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tf02787990</vt:lpstr>
      <vt:lpstr>Presentación de PowerPoint</vt:lpstr>
      <vt:lpstr>indice</vt:lpstr>
      <vt:lpstr>¿QuE QUERIAMOS HACER?</vt:lpstr>
      <vt:lpstr>¿QuE hemos hecho?</vt:lpstr>
      <vt:lpstr>RESULTADO FINAL</vt:lpstr>
      <vt:lpstr>ORGANIZACION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Usuario de Windows</dc:creator>
  <cp:lastModifiedBy>Usuario de Windows</cp:lastModifiedBy>
  <cp:revision>49</cp:revision>
  <dcterms:created xsi:type="dcterms:W3CDTF">2018-04-06T08:38:59Z</dcterms:created>
  <dcterms:modified xsi:type="dcterms:W3CDTF">2018-06-10T14:30:45Z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